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62" r:id="rId3"/>
    <p:sldId id="269" r:id="rId4"/>
    <p:sldId id="267" r:id="rId5"/>
    <p:sldId id="258" r:id="rId6"/>
    <p:sldId id="268"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75460"/>
  </p:normalViewPr>
  <p:slideViewPr>
    <p:cSldViewPr snapToGrid="0">
      <p:cViewPr varScale="1">
        <p:scale>
          <a:sx n="83" d="100"/>
          <a:sy n="83" d="100"/>
        </p:scale>
        <p:origin x="528" y="19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5/25/20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5/25/20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qd2zaLyaCJM&amp;feature=emb_log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Suggestions for use:</a:t>
            </a:r>
          </a:p>
          <a:p>
            <a:pPr marL="171450" indent="-171450">
              <a:buFont typeface="Arial" panose="020B0604020202020204" pitchFamily="34" charset="0"/>
              <a:buChar char="•"/>
            </a:pPr>
            <a:r>
              <a:rPr lang="en-US" b="0" dirty="0"/>
              <a:t>Begin by starting Zoom or other video conferencing system and welcoming everyone.</a:t>
            </a:r>
          </a:p>
          <a:p>
            <a:pPr marL="171450" indent="-171450">
              <a:buFont typeface="Arial" panose="020B0604020202020204" pitchFamily="34" charset="0"/>
              <a:buChar char="•"/>
            </a:pPr>
            <a:r>
              <a:rPr lang="en-US" b="0" dirty="0"/>
              <a:t>Once welcome is complete, </a:t>
            </a:r>
          </a:p>
          <a:p>
            <a:pPr marL="628650" lvl="1" indent="-171450">
              <a:buFont typeface="Arial" panose="020B0604020202020204" pitchFamily="34" charset="0"/>
              <a:buChar char="•"/>
            </a:pPr>
            <a:r>
              <a:rPr lang="en-US" b="0" dirty="0"/>
              <a:t>Click the “Share Screen function within Zoom</a:t>
            </a:r>
          </a:p>
          <a:p>
            <a:pPr marL="628650" lvl="1" indent="-171450">
              <a:buFont typeface="Arial" panose="020B0604020202020204" pitchFamily="34" charset="0"/>
              <a:buChar char="•"/>
            </a:pPr>
            <a:r>
              <a:rPr lang="en-US" b="0" dirty="0"/>
              <a:t>Before you share, make sure both of the options, which can be found on the bottom of the screen, are checked: “Share computer sound” and “Optimize screen share for video clip,” then click “share screen.</a:t>
            </a:r>
          </a:p>
          <a:p>
            <a:pPr marL="628650" lvl="1" indent="-171450">
              <a:buFont typeface="Arial" panose="020B0604020202020204" pitchFamily="34" charset="0"/>
              <a:buChar char="•"/>
            </a:pPr>
            <a:r>
              <a:rPr lang="en-US" b="0" dirty="0"/>
              <a:t>The share screen will open, locate the PowerPoint, click it and then click “share.”</a:t>
            </a:r>
          </a:p>
          <a:p>
            <a:pPr marL="628650" lvl="1" indent="-171450">
              <a:buFont typeface="Arial" panose="020B0604020202020204" pitchFamily="34" charset="0"/>
              <a:buChar char="•"/>
            </a:pPr>
            <a:r>
              <a:rPr lang="en-US" b="0" dirty="0"/>
              <a:t>Once the screen is shared, click into PowerPoint and turn on the slide show so it shows full screen.</a:t>
            </a:r>
          </a:p>
          <a:p>
            <a:pPr marL="628650" lvl="1" indent="-171450">
              <a:buFont typeface="Arial" panose="020B0604020202020204" pitchFamily="34" charset="0"/>
              <a:buChar char="•"/>
            </a:pPr>
            <a:r>
              <a:rPr lang="en-US" b="0" dirty="0"/>
              <a:t> Slide 1 is the introduction – you may want to share the title</a:t>
            </a: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346711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story and a sentence about the story focus.</a:t>
            </a:r>
          </a:p>
        </p:txBody>
      </p:sp>
      <p:sp>
        <p:nvSpPr>
          <p:cNvPr id="4" name="Slide Number Placeholder 3"/>
          <p:cNvSpPr>
            <a:spLocks noGrp="1"/>
          </p:cNvSpPr>
          <p:nvPr>
            <p:ph type="sldNum" sz="quarter" idx="5"/>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44667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introduces the community building activities. Tell the children that in a moment they will have the opportunity to draw or write about that they love about themselves.</a:t>
            </a:r>
          </a:p>
          <a:p>
            <a:endParaRPr lang="en-US" dirty="0"/>
          </a:p>
          <a:p>
            <a:pPr marL="228600" indent="-228600">
              <a:buFont typeface="+mj-lt"/>
              <a:buAutoNum type="arabicPeriod"/>
            </a:pPr>
            <a:r>
              <a:rPr lang="en-US" dirty="0"/>
              <a:t>Invite them to use the Chat feature to write about themselves. While they are posting in the chat…</a:t>
            </a:r>
          </a:p>
          <a:p>
            <a:pPr marL="228600" indent="-228600">
              <a:buFont typeface="+mj-lt"/>
              <a:buAutoNum type="arabicPeriod"/>
            </a:pPr>
            <a:r>
              <a:rPr lang="en-US" dirty="0"/>
              <a:t>Go to the next slide and invite them to use the “Annotate” feature to draw something they like about themselves.</a:t>
            </a:r>
          </a:p>
        </p:txBody>
      </p:sp>
      <p:sp>
        <p:nvSpPr>
          <p:cNvPr id="4" name="Slide Number Placeholder 3"/>
          <p:cNvSpPr>
            <a:spLocks noGrp="1"/>
          </p:cNvSpPr>
          <p:nvPr>
            <p:ph type="sldNum" sz="quarter" idx="5"/>
          </p:nvPr>
        </p:nvSpPr>
        <p:spPr/>
        <p:txBody>
          <a:bodyPr/>
          <a:lstStyle/>
          <a:p>
            <a:fld id="{C8DC57A8-AE18-4654-B6AF-04B3577165BE}" type="slidenum">
              <a:rPr lang="en-US" smtClean="0"/>
              <a:t>3</a:t>
            </a:fld>
            <a:endParaRPr lang="en-US"/>
          </a:p>
        </p:txBody>
      </p:sp>
    </p:spTree>
    <p:extLst>
      <p:ext uri="{BB962C8B-B14F-4D97-AF65-F5344CB8AC3E}">
        <p14:creationId xmlns:p14="http://schemas.microsoft.com/office/powerpoint/2010/main" val="248042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this slide loads, click the “Annotate” button at the top. A set of tools will open. </a:t>
            </a:r>
          </a:p>
          <a:p>
            <a:pPr marL="171450" indent="-171450">
              <a:buFont typeface="Arial" panose="020B0604020202020204" pitchFamily="34" charset="0"/>
              <a:buChar char="•"/>
            </a:pPr>
            <a:r>
              <a:rPr lang="en-US" dirty="0"/>
              <a:t>Invite the children to also click the “Annotate” button and invite them </a:t>
            </a:r>
            <a:r>
              <a:rPr lang="en-US" sz="1200" b="1" i="0" dirty="0">
                <a:latin typeface="Calibri" panose="020F0502020204030204" pitchFamily="34" charset="0"/>
                <a:cs typeface="Calibri" panose="020F0502020204030204" pitchFamily="34" charset="0"/>
              </a:rPr>
              <a:t>to draw a picture of something they like about themselves</a:t>
            </a:r>
          </a:p>
          <a:p>
            <a:pPr marL="171450" indent="-171450">
              <a:buFont typeface="Arial" panose="020B0604020202020204" pitchFamily="34" charset="0"/>
              <a:buChar char="•"/>
            </a:pPr>
            <a:r>
              <a:rPr lang="en-US" sz="1200" b="0" i="0" dirty="0">
                <a:latin typeface="Calibri" panose="020F0502020204030204" pitchFamily="34" charset="0"/>
                <a:cs typeface="Calibri" panose="020F0502020204030204" pitchFamily="34" charset="0"/>
              </a:rPr>
              <a:t>When the children are finished – you can save the slide, if you chose, by clicking on the ”save” button on the annotation tool bar. It will be saved to your computer.</a:t>
            </a:r>
            <a:endParaRPr lang="en-US" b="0" i="0" dirty="0"/>
          </a:p>
        </p:txBody>
      </p:sp>
      <p:sp>
        <p:nvSpPr>
          <p:cNvPr id="4" name="Slide Number Placeholder 3"/>
          <p:cNvSpPr>
            <a:spLocks noGrp="1"/>
          </p:cNvSpPr>
          <p:nvPr>
            <p:ph type="sldNum" sz="quarter" idx="5"/>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129073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Calibri" panose="020F0502020204030204" pitchFamily="34" charset="0"/>
                <a:cs typeface="Calibri" panose="020F0502020204030204" pitchFamily="34" charset="0"/>
              </a:rPr>
              <a:t>Share the story by either playing the video within the PowerPoint or click the </a:t>
            </a:r>
            <a:r>
              <a:rPr lang="en-US" sz="1200" b="0" dirty="0" err="1">
                <a:latin typeface="Calibri" panose="020F0502020204030204" pitchFamily="34" charset="0"/>
                <a:cs typeface="Calibri" panose="020F0502020204030204" pitchFamily="34" charset="0"/>
              </a:rPr>
              <a:t>Youtube</a:t>
            </a:r>
            <a:r>
              <a:rPr lang="en-US" sz="1200" b="0" dirty="0">
                <a:latin typeface="Calibri" panose="020F0502020204030204" pitchFamily="34" charset="0"/>
                <a:cs typeface="Calibri" panose="020F0502020204030204" pitchFamily="34" charset="0"/>
              </a:rPr>
              <a:t> link and watch online.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hlinkClick r:id="rId3"/>
              </a:rPr>
              <a:t>https://www.youtube.com/watch?v=qd2zaLyaCJM&amp;feature=emb_logo</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416883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video is complete, engage the children in a brief discussion about the story.</a:t>
            </a:r>
          </a:p>
        </p:txBody>
      </p:sp>
      <p:sp>
        <p:nvSpPr>
          <p:cNvPr id="4" name="Slide Number Placeholder 3"/>
          <p:cNvSpPr>
            <a:spLocks noGrp="1"/>
          </p:cNvSpPr>
          <p:nvPr>
            <p:ph type="sldNum" sz="quarter" idx="5"/>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329784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dirty="0">
                <a:latin typeface="Calibri" panose="020F0502020204030204" pitchFamily="34" charset="0"/>
                <a:cs typeface="Calibri" panose="020F0502020204030204" pitchFamily="34" charset="0"/>
              </a:rPr>
              <a:t>For this activity, you may want to stop the screen share so all videos are more visible.</a:t>
            </a:r>
          </a:p>
          <a:p>
            <a:pPr algn="l"/>
            <a:endParaRPr lang="en-US" sz="1400"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200" b="0" dirty="0">
                <a:latin typeface="Calibri" panose="020F0502020204030204" pitchFamily="34" charset="0"/>
                <a:cs typeface="Calibri" panose="020F0502020204030204" pitchFamily="34" charset="0"/>
              </a:rPr>
              <a:t>Ask the children to think about a talent they have. It can be something as simple as doing exercises, coloring or playing a video game to music and art.</a:t>
            </a:r>
          </a:p>
          <a:p>
            <a:pPr marL="285750" indent="-285750">
              <a:buFont typeface="Arial" panose="020B0604020202020204" pitchFamily="34" charset="0"/>
              <a:buChar char="•"/>
            </a:pPr>
            <a:r>
              <a:rPr lang="en-US" sz="1200" b="0" dirty="0">
                <a:latin typeface="Calibri" panose="020F0502020204030204" pitchFamily="34" charset="0"/>
                <a:cs typeface="Calibri" panose="020F0502020204030204" pitchFamily="34" charset="0"/>
              </a:rPr>
              <a:t>Invite them, one by one, to share or demonstrate their talent by turning on their camera. You may want to use the ”raise hand” feature which can be found in the participant panel.</a:t>
            </a:r>
          </a:p>
          <a:p>
            <a:pPr marL="285750" indent="-285750">
              <a:buFont typeface="Arial" panose="020B0604020202020204" pitchFamily="34" charset="0"/>
              <a:buChar char="•"/>
            </a:pPr>
            <a:r>
              <a:rPr lang="en-US" sz="1200" b="0" dirty="0">
                <a:latin typeface="Calibri" panose="020F0502020204030204" pitchFamily="34" charset="0"/>
                <a:cs typeface="Calibri" panose="020F0502020204030204" pitchFamily="34" charset="0"/>
              </a:rPr>
              <a:t>Encourage them to consider how their talent might be used for good in the world.</a:t>
            </a:r>
          </a:p>
          <a:p>
            <a:pPr marL="285750" indent="-285750">
              <a:buFont typeface="Arial" panose="020B0604020202020204" pitchFamily="34" charset="0"/>
              <a:buChar char="•"/>
            </a:pPr>
            <a:endParaRPr lang="en-US" sz="1200" b="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b="0" dirty="0">
                <a:latin typeface="Calibri" panose="020F0502020204030204" pitchFamily="34" charset="0"/>
                <a:cs typeface="Calibri" panose="020F0502020204030204" pitchFamily="34" charset="0"/>
              </a:rPr>
              <a:t>Once the sharing is done, share your screen again to access the final slide.</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111380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Prayer for Protection.</a:t>
            </a:r>
          </a:p>
          <a:p>
            <a:endParaRPr lang="en-US" dirty="0"/>
          </a:p>
          <a:p>
            <a:r>
              <a:rPr lang="en-US" dirty="0"/>
              <a:t>Also include other closing activities that are traditionally done in your ministry, if appropriate.</a:t>
            </a:r>
          </a:p>
        </p:txBody>
      </p:sp>
      <p:sp>
        <p:nvSpPr>
          <p:cNvPr id="4" name="Slide Number Placeholder 3"/>
          <p:cNvSpPr>
            <a:spLocks noGrp="1"/>
          </p:cNvSpPr>
          <p:nvPr>
            <p:ph type="sldNum" sz="quarter" idx="5"/>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265845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3630" y="187734"/>
            <a:ext cx="10058402" cy="964258"/>
          </a:xfrm>
        </p:spPr>
        <p:txBody>
          <a:bodyPr>
            <a:normAutofit/>
          </a:bodyPr>
          <a:lstStyle>
            <a:lvl1pPr algn="ctr">
              <a:defRPr sz="4400"/>
            </a:lvl1pPr>
          </a:lstStyle>
          <a:p>
            <a:r>
              <a:rPr lang="en-US" dirty="0"/>
              <a:t>Click to edit Master title style</a:t>
            </a:r>
          </a:p>
        </p:txBody>
      </p:sp>
      <p:grpSp>
        <p:nvGrpSpPr>
          <p:cNvPr id="52" name="Group 51"/>
          <p:cNvGrpSpPr>
            <a:grpSpLocks noChangeAspect="1"/>
          </p:cNvGrpSpPr>
          <p:nvPr/>
        </p:nvGrpSpPr>
        <p:grpSpPr>
          <a:xfrm rot="5400000">
            <a:off x="1045139" y="1876889"/>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2023069"/>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5146189"/>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876889"/>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2023069"/>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5146189"/>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876889"/>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2023069"/>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5146189"/>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2557" y="389780"/>
            <a:ext cx="5775976" cy="937294"/>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515147" y="1312046"/>
            <a:ext cx="4572000"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470767"/>
            <a:ext cx="3886200" cy="4084954"/>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269444" y="2140456"/>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491517" y="2349417"/>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8946002" y="2376109"/>
            <a:ext cx="2857064" cy="2831996"/>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5/25/20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2389" y="130774"/>
            <a:ext cx="10235323" cy="957139"/>
          </a:xfrm>
        </p:spPr>
        <p:txBody>
          <a:bodyPr anchor="b">
            <a:normAutofit/>
          </a:bodyPr>
          <a:lstStyle>
            <a:lvl1pPr algn="ctr">
              <a:defRPr sz="3600"/>
            </a:lvl1pPr>
          </a:lstStyle>
          <a:p>
            <a:r>
              <a:rPr lang="en-US"/>
              <a:t>Click to edit Master title style</a:t>
            </a:r>
            <a:endParaRPr dirty="0"/>
          </a:p>
        </p:txBody>
      </p:sp>
      <p:grpSp>
        <p:nvGrpSpPr>
          <p:cNvPr id="8" name="Group 7"/>
          <p:cNvGrpSpPr/>
          <p:nvPr/>
        </p:nvGrpSpPr>
        <p:grpSpPr>
          <a:xfrm>
            <a:off x="953355" y="1510268"/>
            <a:ext cx="5205096" cy="441187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1194422" y="1760065"/>
            <a:ext cx="4808813" cy="3991379"/>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8669" y="158782"/>
            <a:ext cx="9794661" cy="963088"/>
          </a:xfrm>
        </p:spPr>
        <p:txBody>
          <a:bodyPr anchor="b">
            <a:normAutofit/>
          </a:bodyPr>
          <a:lstStyle>
            <a:lvl1pPr algn="ctr">
              <a:defRPr sz="4400"/>
            </a:lvl1pPr>
          </a:lstStyle>
          <a:p>
            <a:r>
              <a:rPr lang="en-US" dirty="0"/>
              <a:t>Click to edit Master title style</a:t>
            </a:r>
            <a:endParaRPr dirty="0"/>
          </a:p>
        </p:txBody>
      </p:sp>
      <p:grpSp>
        <p:nvGrpSpPr>
          <p:cNvPr id="8" name="Group 7"/>
          <p:cNvGrpSpPr/>
          <p:nvPr/>
        </p:nvGrpSpPr>
        <p:grpSpPr>
          <a:xfrm>
            <a:off x="351869" y="2353029"/>
            <a:ext cx="2235210" cy="2590548"/>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543223" y="2577897"/>
            <a:ext cx="1880416" cy="2119676"/>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9761883" y="2553231"/>
            <a:ext cx="1944614"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37" name="Group 36">
            <a:extLst>
              <a:ext uri="{FF2B5EF4-FFF2-40B4-BE49-F238E27FC236}">
                <a16:creationId xmlns:a16="http://schemas.microsoft.com/office/drawing/2014/main" id="{81A57E1E-5161-0041-AF24-FB09B55C0BC3}"/>
              </a:ext>
            </a:extLst>
          </p:cNvPr>
          <p:cNvGrpSpPr/>
          <p:nvPr userDrawn="1"/>
        </p:nvGrpSpPr>
        <p:grpSpPr>
          <a:xfrm>
            <a:off x="3084440" y="1552006"/>
            <a:ext cx="6152001" cy="4572000"/>
            <a:chOff x="5162444" y="781398"/>
            <a:chExt cx="6433398" cy="5053665"/>
          </a:xfrm>
        </p:grpSpPr>
        <p:sp>
          <p:nvSpPr>
            <p:cNvPr id="38" name="Freeform 42">
              <a:extLst>
                <a:ext uri="{FF2B5EF4-FFF2-40B4-BE49-F238E27FC236}">
                  <a16:creationId xmlns:a16="http://schemas.microsoft.com/office/drawing/2014/main" id="{48845688-C746-6F46-BF83-464E1ECD92B4}"/>
                </a:ext>
              </a:extLst>
            </p:cNvPr>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 name="Freeform 43">
              <a:extLst>
                <a:ext uri="{FF2B5EF4-FFF2-40B4-BE49-F238E27FC236}">
                  <a16:creationId xmlns:a16="http://schemas.microsoft.com/office/drawing/2014/main" id="{B6F258AF-DE26-E242-9BEC-12703BCB408F}"/>
                </a:ext>
              </a:extLst>
            </p:cNvPr>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nvGrpSpPr>
            <p:cNvPr id="40" name="Group 39">
              <a:extLst>
                <a:ext uri="{FF2B5EF4-FFF2-40B4-BE49-F238E27FC236}">
                  <a16:creationId xmlns:a16="http://schemas.microsoft.com/office/drawing/2014/main" id="{7564D29A-72BE-A047-8D65-5FFC212064A7}"/>
                </a:ext>
              </a:extLst>
            </p:cNvPr>
            <p:cNvGrpSpPr/>
            <p:nvPr/>
          </p:nvGrpSpPr>
          <p:grpSpPr>
            <a:xfrm>
              <a:off x="5814205" y="859113"/>
              <a:ext cx="5129146" cy="4880471"/>
              <a:chOff x="7856559" y="859113"/>
              <a:chExt cx="3086791" cy="4880471"/>
            </a:xfrm>
          </p:grpSpPr>
          <p:sp>
            <p:nvSpPr>
              <p:cNvPr id="49" name="Freeform 41">
                <a:extLst>
                  <a:ext uri="{FF2B5EF4-FFF2-40B4-BE49-F238E27FC236}">
                    <a16:creationId xmlns:a16="http://schemas.microsoft.com/office/drawing/2014/main" id="{556B6DDB-4D6C-8942-9E46-70FB952E5C00}"/>
                  </a:ext>
                </a:extLst>
              </p:cNvPr>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0" name="Freeform 44">
                <a:extLst>
                  <a:ext uri="{FF2B5EF4-FFF2-40B4-BE49-F238E27FC236}">
                    <a16:creationId xmlns:a16="http://schemas.microsoft.com/office/drawing/2014/main" id="{1E9FC6F4-FFA6-D34A-BF86-9D66A1D3A6EA}"/>
                  </a:ext>
                </a:extLst>
              </p:cNvPr>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41" name="Freeform 45">
              <a:extLst>
                <a:ext uri="{FF2B5EF4-FFF2-40B4-BE49-F238E27FC236}">
                  <a16:creationId xmlns:a16="http://schemas.microsoft.com/office/drawing/2014/main" id="{011F6B5B-05A3-BE42-83E2-E47F196B5FEC}"/>
                </a:ext>
              </a:extLst>
            </p:cNvPr>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2" name="Freeform 46">
              <a:extLst>
                <a:ext uri="{FF2B5EF4-FFF2-40B4-BE49-F238E27FC236}">
                  <a16:creationId xmlns:a16="http://schemas.microsoft.com/office/drawing/2014/main" id="{FF9EFDFC-87B7-174D-A653-B69D56A01C5E}"/>
                </a:ext>
              </a:extLst>
            </p:cNvPr>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3" name="Freeform 47">
              <a:extLst>
                <a:ext uri="{FF2B5EF4-FFF2-40B4-BE49-F238E27FC236}">
                  <a16:creationId xmlns:a16="http://schemas.microsoft.com/office/drawing/2014/main" id="{4E9E862D-B696-BB44-AFCC-8E074C081929}"/>
                </a:ext>
              </a:extLst>
            </p:cNvPr>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4" name="Freeform 48">
              <a:extLst>
                <a:ext uri="{FF2B5EF4-FFF2-40B4-BE49-F238E27FC236}">
                  <a16:creationId xmlns:a16="http://schemas.microsoft.com/office/drawing/2014/main" id="{A0C0A2AF-CB2B-0C46-9938-19E6E9E9099A}"/>
                </a:ext>
              </a:extLst>
            </p:cNvPr>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5" name="Freeform 49">
              <a:extLst>
                <a:ext uri="{FF2B5EF4-FFF2-40B4-BE49-F238E27FC236}">
                  <a16:creationId xmlns:a16="http://schemas.microsoft.com/office/drawing/2014/main" id="{C416DA0A-A93B-0842-A6BE-21F48877581F}"/>
                </a:ext>
              </a:extLst>
            </p:cNvPr>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6" name="Freeform 50">
              <a:extLst>
                <a:ext uri="{FF2B5EF4-FFF2-40B4-BE49-F238E27FC236}">
                  <a16:creationId xmlns:a16="http://schemas.microsoft.com/office/drawing/2014/main" id="{C084F6A3-4041-2046-97BA-2C856CD1451F}"/>
                </a:ext>
              </a:extLst>
            </p:cNvPr>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7" name="Freeform 51">
              <a:extLst>
                <a:ext uri="{FF2B5EF4-FFF2-40B4-BE49-F238E27FC236}">
                  <a16:creationId xmlns:a16="http://schemas.microsoft.com/office/drawing/2014/main" id="{3FF41608-E075-5048-9E32-1737BEB9B1B5}"/>
                </a:ext>
              </a:extLst>
            </p:cNvPr>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8" name="Freeform 52">
              <a:extLst>
                <a:ext uri="{FF2B5EF4-FFF2-40B4-BE49-F238E27FC236}">
                  <a16:creationId xmlns:a16="http://schemas.microsoft.com/office/drawing/2014/main" id="{F7FD4BB2-A3F4-384B-BCC2-48E5A8118036}"/>
                </a:ext>
              </a:extLst>
            </p:cNvPr>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51" name="Picture Placeholder 2" descr="An empty placeholder to add an image. Click on the placeholder and select the image that you wish to add.">
            <a:extLst>
              <a:ext uri="{FF2B5EF4-FFF2-40B4-BE49-F238E27FC236}">
                <a16:creationId xmlns:a16="http://schemas.microsoft.com/office/drawing/2014/main" id="{00EF44F1-537B-8648-8724-DEF248F0161E}"/>
              </a:ext>
            </a:extLst>
          </p:cNvPr>
          <p:cNvSpPr>
            <a:spLocks noGrp="1"/>
          </p:cNvSpPr>
          <p:nvPr>
            <p:ph type="pic" idx="10"/>
          </p:nvPr>
        </p:nvSpPr>
        <p:spPr>
          <a:xfrm>
            <a:off x="3373359" y="1780432"/>
            <a:ext cx="5620030" cy="4115149"/>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grpSp>
        <p:nvGrpSpPr>
          <p:cNvPr id="53" name="Group 52">
            <a:extLst>
              <a:ext uri="{FF2B5EF4-FFF2-40B4-BE49-F238E27FC236}">
                <a16:creationId xmlns:a16="http://schemas.microsoft.com/office/drawing/2014/main" id="{98364600-B41E-7E4C-8D60-CA221408F37E}"/>
              </a:ext>
            </a:extLst>
          </p:cNvPr>
          <p:cNvGrpSpPr/>
          <p:nvPr userDrawn="1"/>
        </p:nvGrpSpPr>
        <p:grpSpPr>
          <a:xfrm>
            <a:off x="9616711" y="2360996"/>
            <a:ext cx="2235210" cy="2590548"/>
            <a:chOff x="5162444" y="781398"/>
            <a:chExt cx="6433398" cy="5053665"/>
          </a:xfrm>
        </p:grpSpPr>
        <p:sp>
          <p:nvSpPr>
            <p:cNvPr id="54" name="Freeform 42">
              <a:extLst>
                <a:ext uri="{FF2B5EF4-FFF2-40B4-BE49-F238E27FC236}">
                  <a16:creationId xmlns:a16="http://schemas.microsoft.com/office/drawing/2014/main" id="{D73B994A-98C5-5942-93B3-6A7A0DACD187}"/>
                </a:ext>
              </a:extLst>
            </p:cNvPr>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5" name="Freeform 43">
              <a:extLst>
                <a:ext uri="{FF2B5EF4-FFF2-40B4-BE49-F238E27FC236}">
                  <a16:creationId xmlns:a16="http://schemas.microsoft.com/office/drawing/2014/main" id="{E1462B8F-D589-B14B-9D25-5CC9FCE9FCE3}"/>
                </a:ext>
              </a:extLst>
            </p:cNvPr>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nvGrpSpPr>
            <p:cNvPr id="56" name="Group 55">
              <a:extLst>
                <a:ext uri="{FF2B5EF4-FFF2-40B4-BE49-F238E27FC236}">
                  <a16:creationId xmlns:a16="http://schemas.microsoft.com/office/drawing/2014/main" id="{0AE4FEF1-686F-C04E-A21B-9F04A70B2CCC}"/>
                </a:ext>
              </a:extLst>
            </p:cNvPr>
            <p:cNvGrpSpPr/>
            <p:nvPr/>
          </p:nvGrpSpPr>
          <p:grpSpPr>
            <a:xfrm>
              <a:off x="5814205" y="859113"/>
              <a:ext cx="5129146" cy="4880471"/>
              <a:chOff x="7856559" y="859113"/>
              <a:chExt cx="3086791" cy="4880471"/>
            </a:xfrm>
          </p:grpSpPr>
          <p:sp>
            <p:nvSpPr>
              <p:cNvPr id="65" name="Freeform 41">
                <a:extLst>
                  <a:ext uri="{FF2B5EF4-FFF2-40B4-BE49-F238E27FC236}">
                    <a16:creationId xmlns:a16="http://schemas.microsoft.com/office/drawing/2014/main" id="{627CC5E2-57A5-614F-AD2D-416926AD1619}"/>
                  </a:ext>
                </a:extLst>
              </p:cNvPr>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6" name="Freeform 44">
                <a:extLst>
                  <a:ext uri="{FF2B5EF4-FFF2-40B4-BE49-F238E27FC236}">
                    <a16:creationId xmlns:a16="http://schemas.microsoft.com/office/drawing/2014/main" id="{1CE552B8-2DC5-BF42-AA84-AF8F41DB60B7}"/>
                  </a:ext>
                </a:extLst>
              </p:cNvPr>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57" name="Freeform 45">
              <a:extLst>
                <a:ext uri="{FF2B5EF4-FFF2-40B4-BE49-F238E27FC236}">
                  <a16:creationId xmlns:a16="http://schemas.microsoft.com/office/drawing/2014/main" id="{8AB4567A-4472-4944-9300-955609B75E9C}"/>
                </a:ext>
              </a:extLst>
            </p:cNvPr>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8" name="Freeform 46">
              <a:extLst>
                <a:ext uri="{FF2B5EF4-FFF2-40B4-BE49-F238E27FC236}">
                  <a16:creationId xmlns:a16="http://schemas.microsoft.com/office/drawing/2014/main" id="{3777EA94-F2F1-7047-B6B4-20D38D20F9FC}"/>
                </a:ext>
              </a:extLst>
            </p:cNvPr>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9" name="Freeform 47">
              <a:extLst>
                <a:ext uri="{FF2B5EF4-FFF2-40B4-BE49-F238E27FC236}">
                  <a16:creationId xmlns:a16="http://schemas.microsoft.com/office/drawing/2014/main" id="{895EC828-BBDA-9740-870F-BED5E5B487CC}"/>
                </a:ext>
              </a:extLst>
            </p:cNvPr>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0" name="Freeform 48">
              <a:extLst>
                <a:ext uri="{FF2B5EF4-FFF2-40B4-BE49-F238E27FC236}">
                  <a16:creationId xmlns:a16="http://schemas.microsoft.com/office/drawing/2014/main" id="{C4FAD5C7-96C9-E443-A092-52C12B16EB84}"/>
                </a:ext>
              </a:extLst>
            </p:cNvPr>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1" name="Freeform 49">
              <a:extLst>
                <a:ext uri="{FF2B5EF4-FFF2-40B4-BE49-F238E27FC236}">
                  <a16:creationId xmlns:a16="http://schemas.microsoft.com/office/drawing/2014/main" id="{BA881EE9-406F-5F44-BE8E-65D40C25B3A9}"/>
                </a:ext>
              </a:extLst>
            </p:cNvPr>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2" name="Freeform 50">
              <a:extLst>
                <a:ext uri="{FF2B5EF4-FFF2-40B4-BE49-F238E27FC236}">
                  <a16:creationId xmlns:a16="http://schemas.microsoft.com/office/drawing/2014/main" id="{A2CA9EBF-05A9-D841-BC1B-16CED11E807E}"/>
                </a:ext>
              </a:extLst>
            </p:cNvPr>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3" name="Freeform 51">
              <a:extLst>
                <a:ext uri="{FF2B5EF4-FFF2-40B4-BE49-F238E27FC236}">
                  <a16:creationId xmlns:a16="http://schemas.microsoft.com/office/drawing/2014/main" id="{8E150A61-0251-EB40-8BE3-6C4C066D0228}"/>
                </a:ext>
              </a:extLst>
            </p:cNvPr>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4" name="Freeform 52">
              <a:extLst>
                <a:ext uri="{FF2B5EF4-FFF2-40B4-BE49-F238E27FC236}">
                  <a16:creationId xmlns:a16="http://schemas.microsoft.com/office/drawing/2014/main" id="{8AABE7EA-3AF9-DA4D-AC1E-9201F406877D}"/>
                </a:ext>
              </a:extLst>
            </p:cNvPr>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08143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5/25/20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5/25/20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5/25/20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5/25/20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5/25/20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5/25/20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5/25/20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27021" y="1764077"/>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5/25/20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434040" y="1744827"/>
            <a:ext cx="2710005"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5/25/20</a:t>
            </a:fld>
            <a:endParaRPr/>
          </a:p>
        </p:txBody>
      </p:sp>
    </p:spTree>
    <p:extLst>
      <p:ext uri="{BB962C8B-B14F-4D97-AF65-F5344CB8AC3E}">
        <p14:creationId xmlns:p14="http://schemas.microsoft.com/office/powerpoint/2010/main" val="4882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5/25/20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3" r:id="rId9"/>
    <p:sldLayoutId id="2147483661" r:id="rId10"/>
    <p:sldLayoutId id="2147483662" r:id="rId11"/>
    <p:sldLayoutId id="2147483656" r:id="rId12"/>
    <p:sldLayoutId id="2147483657"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qd2zaLyaCJM?feature=oembed" TargetMode="External"/><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5.pn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2614" y="491197"/>
            <a:ext cx="8169398" cy="1828800"/>
          </a:xfrm>
        </p:spPr>
        <p:txBody>
          <a:bodyPr>
            <a:normAutofit/>
          </a:bodyPr>
          <a:lstStyle/>
          <a:p>
            <a:pPr algn="ctr"/>
            <a:r>
              <a:rPr lang="en-US" sz="6000" b="1" dirty="0">
                <a:latin typeface="Calibri" panose="020F0502020204030204" pitchFamily="34" charset="0"/>
                <a:cs typeface="Calibri" panose="020F0502020204030204" pitchFamily="34" charset="0"/>
              </a:rPr>
              <a:t>Virtual Adventures for Youth Ministry</a:t>
            </a:r>
          </a:p>
        </p:txBody>
      </p:sp>
      <p:sp>
        <p:nvSpPr>
          <p:cNvPr id="3" name="Subtitle 2"/>
          <p:cNvSpPr>
            <a:spLocks noGrp="1"/>
          </p:cNvSpPr>
          <p:nvPr>
            <p:ph type="subTitle" idx="1"/>
          </p:nvPr>
        </p:nvSpPr>
        <p:spPr>
          <a:xfrm>
            <a:off x="3100400" y="2774614"/>
            <a:ext cx="8747043" cy="914400"/>
          </a:xfrm>
        </p:spPr>
        <p:txBody>
          <a:bodyPr>
            <a:normAutofit/>
          </a:bodyPr>
          <a:lstStyle/>
          <a:p>
            <a:pPr algn="ctr"/>
            <a:r>
              <a:rPr lang="en-US" sz="3600" b="1" dirty="0">
                <a:latin typeface="Calibri" panose="020F0502020204030204" pitchFamily="34" charset="0"/>
                <a:cs typeface="Calibri" panose="020F0502020204030204" pitchFamily="34" charset="0"/>
              </a:rPr>
              <a:t>“We Each Have Something to Contribute”</a:t>
            </a:r>
          </a:p>
        </p:txBody>
      </p:sp>
      <p:pic>
        <p:nvPicPr>
          <p:cNvPr id="7" name="Picture 6" descr="A picture containing drawing&#10;&#10;Description automatically generated">
            <a:extLst>
              <a:ext uri="{FF2B5EF4-FFF2-40B4-BE49-F238E27FC236}">
                <a16:creationId xmlns:a16="http://schemas.microsoft.com/office/drawing/2014/main" id="{11ECA785-A0F9-3C4D-BA86-17B005949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latin typeface="Calibri" panose="020F0502020204030204" pitchFamily="34" charset="0"/>
                <a:cs typeface="Calibri" panose="020F0502020204030204" pitchFamily="34" charset="0"/>
              </a:rPr>
              <a:t>Setting the Stage</a:t>
            </a: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597337" y="2577897"/>
            <a:ext cx="1772188" cy="2119676"/>
          </a:xfrm>
        </p:spPr>
      </p:pic>
      <p:sp>
        <p:nvSpPr>
          <p:cNvPr id="4" name="Text Placeholder 3"/>
          <p:cNvSpPr>
            <a:spLocks noGrp="1"/>
          </p:cNvSpPr>
          <p:nvPr>
            <p:ph type="body" sz="half" idx="2"/>
          </p:nvPr>
        </p:nvSpPr>
        <p:spPr>
          <a:xfrm>
            <a:off x="9801639" y="2611377"/>
            <a:ext cx="1944614" cy="2168517"/>
          </a:xfrm>
        </p:spPr>
        <p:txBody>
          <a:bodyPr>
            <a:normAutofit/>
          </a:bodyPr>
          <a:lstStyle/>
          <a:p>
            <a:r>
              <a:rPr lang="en-US" b="1" dirty="0">
                <a:latin typeface="Calibri" panose="020F0502020204030204" pitchFamily="34" charset="0"/>
                <a:cs typeface="Calibri" panose="020F0502020204030204" pitchFamily="34" charset="0"/>
              </a:rPr>
              <a:t>Frederick the mouse appeared to be doing nothing, but he was really doing what he does best!   </a:t>
            </a:r>
          </a:p>
        </p:txBody>
      </p:sp>
      <p:pic>
        <p:nvPicPr>
          <p:cNvPr id="7" name="Picture 6" descr="A picture containing drawing&#10;&#10;Description automatically generated">
            <a:extLst>
              <a:ext uri="{FF2B5EF4-FFF2-40B4-BE49-F238E27FC236}">
                <a16:creationId xmlns:a16="http://schemas.microsoft.com/office/drawing/2014/main" id="{7D344643-10FF-8B4B-BDC9-29096570A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pic>
        <p:nvPicPr>
          <p:cNvPr id="8" name="Picture Placeholder 8">
            <a:extLst>
              <a:ext uri="{FF2B5EF4-FFF2-40B4-BE49-F238E27FC236}">
                <a16:creationId xmlns:a16="http://schemas.microsoft.com/office/drawing/2014/main" id="{C542976E-8BC0-DA46-A71C-0C40ADE3BA2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64836" y="1979721"/>
            <a:ext cx="5287616" cy="3796264"/>
          </a:xfrm>
          <a:prstGeom prst="rect">
            <a:avLst/>
          </a:prstGeom>
          <a:solidFill>
            <a:schemeClr val="accent2">
              <a:lumMod val="40000"/>
              <a:lumOff val="60000"/>
            </a:schemeClr>
          </a:solidFill>
          <a:ln w="38100">
            <a:solidFill>
              <a:schemeClr val="bg2">
                <a:lumMod val="50000"/>
              </a:schemeClr>
            </a:solidFill>
          </a:ln>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2423" y="119268"/>
            <a:ext cx="10058402" cy="1216152"/>
          </a:xfrm>
        </p:spPr>
        <p:txBody>
          <a:bodyPr>
            <a:normAutofit/>
          </a:bodyPr>
          <a:lstStyle/>
          <a:p>
            <a:pPr algn="ctr"/>
            <a:r>
              <a:rPr lang="en-US" sz="6000" b="1" dirty="0">
                <a:latin typeface="Calibri" panose="020F0502020204030204" pitchFamily="34" charset="0"/>
                <a:cs typeface="Calibri" panose="020F0502020204030204" pitchFamily="34" charset="0"/>
              </a:rPr>
              <a:t>Building Community</a:t>
            </a:r>
          </a:p>
        </p:txBody>
      </p:sp>
      <p:sp>
        <p:nvSpPr>
          <p:cNvPr id="7" name="Text Placeholder 6"/>
          <p:cNvSpPr>
            <a:spLocks noGrp="1"/>
          </p:cNvSpPr>
          <p:nvPr>
            <p:ph type="body" sz="half" idx="2"/>
          </p:nvPr>
        </p:nvSpPr>
        <p:spPr>
          <a:xfrm>
            <a:off x="1214229" y="4935990"/>
            <a:ext cx="4073387" cy="1007610"/>
          </a:xfrm>
        </p:spPr>
        <p:txBody>
          <a:bodyPr>
            <a:normAutofit/>
          </a:bodyPr>
          <a:lstStyle/>
          <a:p>
            <a:r>
              <a:rPr lang="en-US" sz="1800" b="1" i="1" dirty="0">
                <a:latin typeface="Calibri" panose="020F0502020204030204" pitchFamily="34" charset="0"/>
                <a:cs typeface="Calibri" panose="020F0502020204030204" pitchFamily="34" charset="0"/>
              </a:rPr>
              <a:t>You are invited to draw a picture of something you like about yourself.</a:t>
            </a:r>
          </a:p>
        </p:txBody>
      </p:sp>
      <p:sp>
        <p:nvSpPr>
          <p:cNvPr id="10" name="Text Placeholder 9"/>
          <p:cNvSpPr>
            <a:spLocks noGrp="1"/>
          </p:cNvSpPr>
          <p:nvPr>
            <p:ph type="body" sz="half" idx="19"/>
          </p:nvPr>
        </p:nvSpPr>
        <p:spPr>
          <a:xfrm>
            <a:off x="7033786" y="4935990"/>
            <a:ext cx="3917481" cy="1007610"/>
          </a:xfrm>
        </p:spPr>
        <p:txBody>
          <a:bodyPr>
            <a:normAutofit/>
          </a:bodyPr>
          <a:lstStyle/>
          <a:p>
            <a:r>
              <a:rPr lang="en-US" sz="1800" b="1" i="1" dirty="0">
                <a:latin typeface="Calibri" panose="020F0502020204030204" pitchFamily="34" charset="0"/>
                <a:cs typeface="Calibri" panose="020F0502020204030204" pitchFamily="34" charset="0"/>
              </a:rPr>
              <a:t>You are invited to write in the chat, something you like about yourself.</a:t>
            </a:r>
          </a:p>
        </p:txBody>
      </p:sp>
      <p:pic>
        <p:nvPicPr>
          <p:cNvPr id="16" name="Picture 15" descr="A picture containing screenshot, refrigerator, computer&#10;&#10;Description automatically generated">
            <a:extLst>
              <a:ext uri="{FF2B5EF4-FFF2-40B4-BE49-F238E27FC236}">
                <a16:creationId xmlns:a16="http://schemas.microsoft.com/office/drawing/2014/main" id="{41DBB5EB-0897-F145-96F0-0BF920097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269" y="1922010"/>
            <a:ext cx="4025348" cy="2837346"/>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6A770377-476A-0C41-A65D-D7025F1B9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730" y="2055997"/>
            <a:ext cx="3644348" cy="2462993"/>
          </a:xfrm>
          <a:prstGeom prst="rect">
            <a:avLst/>
          </a:prstGeom>
        </p:spPr>
      </p:pic>
      <p:pic>
        <p:nvPicPr>
          <p:cNvPr id="20" name="Picture 19">
            <a:extLst>
              <a:ext uri="{FF2B5EF4-FFF2-40B4-BE49-F238E27FC236}">
                <a16:creationId xmlns:a16="http://schemas.microsoft.com/office/drawing/2014/main" id="{B6634E80-7224-7E49-BBB7-BBC1947BA6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291" y="1954589"/>
            <a:ext cx="3753484" cy="2604160"/>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21" name="Picture 20" descr="A picture containing drawing&#10;&#10;Description automatically generated">
            <a:extLst>
              <a:ext uri="{FF2B5EF4-FFF2-40B4-BE49-F238E27FC236}">
                <a16:creationId xmlns:a16="http://schemas.microsoft.com/office/drawing/2014/main" id="{194860E4-8A3D-8A4B-850C-A5B175D328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sp>
        <p:nvSpPr>
          <p:cNvPr id="22" name="Text Placeholder 6">
            <a:extLst>
              <a:ext uri="{FF2B5EF4-FFF2-40B4-BE49-F238E27FC236}">
                <a16:creationId xmlns:a16="http://schemas.microsoft.com/office/drawing/2014/main" id="{B71E1230-9C65-4641-A655-8D057E267254}"/>
              </a:ext>
            </a:extLst>
          </p:cNvPr>
          <p:cNvSpPr txBox="1">
            <a:spLocks/>
          </p:cNvSpPr>
          <p:nvPr/>
        </p:nvSpPr>
        <p:spPr>
          <a:xfrm>
            <a:off x="5585495" y="5068289"/>
            <a:ext cx="992258" cy="37150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6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r>
              <a:rPr lang="en-US" sz="1800" b="1" dirty="0" err="1">
                <a:latin typeface="Calibri" panose="020F0502020204030204" pitchFamily="34" charset="0"/>
                <a:cs typeface="Calibri" panose="020F0502020204030204" pitchFamily="34" charset="0"/>
              </a:rPr>
              <a:t>And/Or</a:t>
            </a:r>
            <a:endParaRPr lang="en-US"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010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08488" y="-4438"/>
            <a:ext cx="12083512" cy="900443"/>
          </a:xfrm>
        </p:spPr>
        <p:txBody>
          <a:bodyPr>
            <a:noAutofit/>
          </a:bodyPr>
          <a:lstStyle/>
          <a:p>
            <a:pPr algn="ctr"/>
            <a:r>
              <a:rPr lang="en-US" sz="4400" b="1" dirty="0">
                <a:latin typeface="Calibri" panose="020F0502020204030204" pitchFamily="34" charset="0"/>
                <a:cs typeface="Calibri" panose="020F0502020204030204" pitchFamily="34" charset="0"/>
              </a:rPr>
              <a:t>Draw something you like about yourself.</a:t>
            </a:r>
          </a:p>
        </p:txBody>
      </p:sp>
      <p:pic>
        <p:nvPicPr>
          <p:cNvPr id="16" name="Picture 15" descr="A picture containing screenshot, refrigerator, computer&#10;&#10;Description automatically generated">
            <a:extLst>
              <a:ext uri="{FF2B5EF4-FFF2-40B4-BE49-F238E27FC236}">
                <a16:creationId xmlns:a16="http://schemas.microsoft.com/office/drawing/2014/main" id="{41DBB5EB-0897-F145-96F0-0BF920097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6005"/>
            <a:ext cx="12301242" cy="607908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194860E4-8A3D-8A4B-850C-A5B175D32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41122" y="6445459"/>
            <a:ext cx="6124925" cy="529917"/>
          </a:xfrm>
        </p:spPr>
        <p:txBody>
          <a:bodyPr>
            <a:normAutofit fontScale="90000"/>
          </a:bodyPr>
          <a:lstStyle/>
          <a:p>
            <a:pPr algn="ctr"/>
            <a:r>
              <a:rPr lang="en-US" sz="4400" b="1" dirty="0">
                <a:latin typeface="Calibri" panose="020F0502020204030204" pitchFamily="34" charset="0"/>
                <a:cs typeface="Calibri" panose="020F0502020204030204" pitchFamily="34" charset="0"/>
              </a:rPr>
              <a:t>Frederick,</a:t>
            </a:r>
            <a:r>
              <a:rPr lang="en-US" sz="2800" b="1" dirty="0">
                <a:latin typeface="Calibri" panose="020F0502020204030204" pitchFamily="34" charset="0"/>
                <a:cs typeface="Calibri" panose="020F0502020204030204" pitchFamily="34" charset="0"/>
              </a:rPr>
              <a:t> by Leo </a:t>
            </a:r>
            <a:r>
              <a:rPr lang="en-US" sz="2800" b="1" dirty="0" err="1">
                <a:latin typeface="Calibri" panose="020F0502020204030204" pitchFamily="34" charset="0"/>
                <a:cs typeface="Calibri" panose="020F0502020204030204" pitchFamily="34" charset="0"/>
              </a:rPr>
              <a:t>Lionni</a:t>
            </a:r>
            <a:endParaRPr sz="2800" b="1" dirty="0">
              <a:latin typeface="Calibri" panose="020F0502020204030204" pitchFamily="34" charset="0"/>
              <a:cs typeface="Calibri" panose="020F0502020204030204" pitchFamily="34" charset="0"/>
            </a:endParaRPr>
          </a:p>
        </p:txBody>
      </p:sp>
      <p:pic>
        <p:nvPicPr>
          <p:cNvPr id="9" name="Online Media 8" descr="FREDERICK by Leo Lionni, read by Michael Shannon | http://bit.ly/GiveToTheArts">
            <a:hlinkClick r:id="" action="ppaction://media"/>
            <a:extLst>
              <a:ext uri="{FF2B5EF4-FFF2-40B4-BE49-F238E27FC236}">
                <a16:creationId xmlns:a16="http://schemas.microsoft.com/office/drawing/2014/main" id="{26B866E9-1FF5-8346-A14E-B17FB9B4A600}"/>
              </a:ext>
            </a:extLst>
          </p:cNvPr>
          <p:cNvPicPr>
            <a:picLocks noRot="1" noChangeAspect="1"/>
          </p:cNvPicPr>
          <p:nvPr>
            <a:videoFile r:link="rId1"/>
          </p:nvPr>
        </p:nvPicPr>
        <p:blipFill rotWithShape="1">
          <a:blip r:embed="rId4"/>
          <a:srcRect/>
          <a:stretch/>
        </p:blipFill>
        <p:spPr>
          <a:xfrm>
            <a:off x="398362" y="310765"/>
            <a:ext cx="11464830" cy="5763566"/>
          </a:xfrm>
          <a:prstGeom prst="rect">
            <a:avLst/>
          </a:prstGeom>
        </p:spPr>
      </p:pic>
      <p:grpSp>
        <p:nvGrpSpPr>
          <p:cNvPr id="15" name="Group 14">
            <a:extLst>
              <a:ext uri="{FF2B5EF4-FFF2-40B4-BE49-F238E27FC236}">
                <a16:creationId xmlns:a16="http://schemas.microsoft.com/office/drawing/2014/main" id="{18664F7D-9C08-3443-BC28-3F2608E82E04}"/>
              </a:ext>
            </a:extLst>
          </p:cNvPr>
          <p:cNvGrpSpPr/>
          <p:nvPr/>
        </p:nvGrpSpPr>
        <p:grpSpPr>
          <a:xfrm>
            <a:off x="3634" y="0"/>
            <a:ext cx="12188365" cy="6328083"/>
            <a:chOff x="895350" y="3313113"/>
            <a:chExt cx="3613151" cy="2790825"/>
          </a:xfrm>
          <a:solidFill>
            <a:schemeClr val="tx1">
              <a:lumMod val="50000"/>
            </a:schemeClr>
          </a:solidFill>
        </p:grpSpPr>
        <p:sp>
          <p:nvSpPr>
            <p:cNvPr id="16" name="Freeform 41">
              <a:extLst>
                <a:ext uri="{FF2B5EF4-FFF2-40B4-BE49-F238E27FC236}">
                  <a16:creationId xmlns:a16="http://schemas.microsoft.com/office/drawing/2014/main" id="{71E5DAF2-A8BA-7243-A338-E5DBBD2E99A8}"/>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42">
              <a:extLst>
                <a:ext uri="{FF2B5EF4-FFF2-40B4-BE49-F238E27FC236}">
                  <a16:creationId xmlns:a16="http://schemas.microsoft.com/office/drawing/2014/main" id="{954F2B29-6D91-CD40-BE1A-874EF09B20C3}"/>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43">
              <a:extLst>
                <a:ext uri="{FF2B5EF4-FFF2-40B4-BE49-F238E27FC236}">
                  <a16:creationId xmlns:a16="http://schemas.microsoft.com/office/drawing/2014/main" id="{43DD2C51-CC6B-F84A-A633-71F6EBB8D5C3}"/>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44">
              <a:extLst>
                <a:ext uri="{FF2B5EF4-FFF2-40B4-BE49-F238E27FC236}">
                  <a16:creationId xmlns:a16="http://schemas.microsoft.com/office/drawing/2014/main" id="{96110AAC-A176-C549-B164-73888C061FB2}"/>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 name="Freeform 45">
              <a:extLst>
                <a:ext uri="{FF2B5EF4-FFF2-40B4-BE49-F238E27FC236}">
                  <a16:creationId xmlns:a16="http://schemas.microsoft.com/office/drawing/2014/main" id="{DCC4B781-012E-A84F-9CB8-DA24410B89A0}"/>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46">
              <a:extLst>
                <a:ext uri="{FF2B5EF4-FFF2-40B4-BE49-F238E27FC236}">
                  <a16:creationId xmlns:a16="http://schemas.microsoft.com/office/drawing/2014/main" id="{6140257E-02D9-394E-8FC0-C51F84DBCB16}"/>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 name="Freeform 47">
              <a:extLst>
                <a:ext uri="{FF2B5EF4-FFF2-40B4-BE49-F238E27FC236}">
                  <a16:creationId xmlns:a16="http://schemas.microsoft.com/office/drawing/2014/main" id="{BF659DE3-9628-A749-B245-B3AD16A36F7D}"/>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 name="Freeform 48">
              <a:extLst>
                <a:ext uri="{FF2B5EF4-FFF2-40B4-BE49-F238E27FC236}">
                  <a16:creationId xmlns:a16="http://schemas.microsoft.com/office/drawing/2014/main" id="{805A7326-C978-6140-A19C-08F626D2B3E5}"/>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 name="Freeform 49">
              <a:extLst>
                <a:ext uri="{FF2B5EF4-FFF2-40B4-BE49-F238E27FC236}">
                  <a16:creationId xmlns:a16="http://schemas.microsoft.com/office/drawing/2014/main" id="{075A2D8F-1739-DF4E-B034-995E8B87767D}"/>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 name="Freeform 50">
              <a:extLst>
                <a:ext uri="{FF2B5EF4-FFF2-40B4-BE49-F238E27FC236}">
                  <a16:creationId xmlns:a16="http://schemas.microsoft.com/office/drawing/2014/main" id="{4D1BA383-19A5-2748-9ED3-467C0B81EC06}"/>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 name="Freeform 51">
              <a:extLst>
                <a:ext uri="{FF2B5EF4-FFF2-40B4-BE49-F238E27FC236}">
                  <a16:creationId xmlns:a16="http://schemas.microsoft.com/office/drawing/2014/main" id="{F1FF285D-F561-4B48-A995-787F01C74052}"/>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 name="Freeform 52">
              <a:extLst>
                <a:ext uri="{FF2B5EF4-FFF2-40B4-BE49-F238E27FC236}">
                  <a16:creationId xmlns:a16="http://schemas.microsoft.com/office/drawing/2014/main" id="{CE628E13-D61B-2C47-A34C-69C709B87656}"/>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pic>
        <p:nvPicPr>
          <p:cNvPr id="29" name="Picture 28" descr="A picture containing drawing&#10;&#10;Description automatically generated">
            <a:extLst>
              <a:ext uri="{FF2B5EF4-FFF2-40B4-BE49-F238E27FC236}">
                <a16:creationId xmlns:a16="http://schemas.microsoft.com/office/drawing/2014/main" id="{7308958C-22B5-D240-A12C-EA31667F0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9850-3A10-1049-A090-ED084290D2EB}"/>
              </a:ext>
            </a:extLst>
          </p:cNvPr>
          <p:cNvSpPr>
            <a:spLocks noGrp="1"/>
          </p:cNvSpPr>
          <p:nvPr>
            <p:ph type="title"/>
          </p:nvPr>
        </p:nvSpPr>
        <p:spPr/>
        <p:txBody>
          <a:bodyPr>
            <a:normAutofit/>
          </a:bodyPr>
          <a:lstStyle/>
          <a:p>
            <a:r>
              <a:rPr lang="en-US" sz="4800" b="1" dirty="0">
                <a:latin typeface="Calibri" panose="020F0502020204030204" pitchFamily="34" charset="0"/>
                <a:cs typeface="Calibri" panose="020F0502020204030204" pitchFamily="34" charset="0"/>
              </a:rPr>
              <a:t>Discussion</a:t>
            </a:r>
          </a:p>
        </p:txBody>
      </p:sp>
      <p:pic>
        <p:nvPicPr>
          <p:cNvPr id="20" name="Picture Placeholder 19" descr="A picture containing food, drawing&#10;&#10;Description automatically generated">
            <a:extLst>
              <a:ext uri="{FF2B5EF4-FFF2-40B4-BE49-F238E27FC236}">
                <a16:creationId xmlns:a16="http://schemas.microsoft.com/office/drawing/2014/main" id="{04CBF2D5-F494-614F-B583-AB701D778DF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440" r="7440"/>
          <a:stretch>
            <a:fillRect/>
          </a:stretch>
        </p:blipFill>
        <p:spPr/>
      </p:pic>
      <p:sp>
        <p:nvSpPr>
          <p:cNvPr id="5" name="TextBox 4">
            <a:extLst>
              <a:ext uri="{FF2B5EF4-FFF2-40B4-BE49-F238E27FC236}">
                <a16:creationId xmlns:a16="http://schemas.microsoft.com/office/drawing/2014/main" id="{9C1376FD-B984-7140-AB1D-C61E993A33F9}"/>
              </a:ext>
            </a:extLst>
          </p:cNvPr>
          <p:cNvSpPr txBox="1"/>
          <p:nvPr/>
        </p:nvSpPr>
        <p:spPr>
          <a:xfrm>
            <a:off x="6779262" y="2112835"/>
            <a:ext cx="4808813" cy="2646878"/>
          </a:xfrm>
          <a:prstGeom prst="rect">
            <a:avLst/>
          </a:prstGeom>
          <a:solidFill>
            <a:schemeClr val="accent2">
              <a:lumMod val="20000"/>
              <a:lumOff val="80000"/>
            </a:schemeClr>
          </a:solidFill>
          <a:ln w="38100">
            <a:solidFill>
              <a:schemeClr val="tx1">
                <a:lumMod val="60000"/>
                <a:lumOff val="40000"/>
              </a:schemeClr>
            </a:solidFill>
          </a:ln>
        </p:spPr>
        <p:txBody>
          <a:bodyPr wrap="square" rtlCol="0">
            <a:spAutoFit/>
          </a:bodyPr>
          <a:lstStyle/>
          <a:p>
            <a:pPr marL="285750" indent="-285750">
              <a:spcAft>
                <a:spcPts val="1200"/>
              </a:spcAft>
              <a:buFont typeface="Arial" panose="020B0604020202020204" pitchFamily="34" charset="0"/>
              <a:buChar char="•"/>
            </a:pPr>
            <a:r>
              <a:rPr lang="en-US" b="1" dirty="0">
                <a:latin typeface="Calibri" panose="020F0502020204030204" pitchFamily="34" charset="0"/>
                <a:cs typeface="Calibri" panose="020F0502020204030204" pitchFamily="34" charset="0"/>
              </a:rPr>
              <a:t>When the story began what were the mice doing?</a:t>
            </a:r>
          </a:p>
          <a:p>
            <a:pPr marL="285750" indent="-285750">
              <a:spcAft>
                <a:spcPts val="1200"/>
              </a:spcAft>
              <a:buFont typeface="Arial" panose="020B0604020202020204" pitchFamily="34" charset="0"/>
              <a:buChar char="•"/>
            </a:pPr>
            <a:r>
              <a:rPr lang="en-US" b="1" dirty="0">
                <a:latin typeface="Calibri" panose="020F0502020204030204" pitchFamily="34" charset="0"/>
                <a:cs typeface="Calibri" panose="020F0502020204030204" pitchFamily="34" charset="0"/>
              </a:rPr>
              <a:t>What was Frederick doing?</a:t>
            </a:r>
          </a:p>
          <a:p>
            <a:pPr marL="285750" indent="-285750">
              <a:spcAft>
                <a:spcPts val="1200"/>
              </a:spcAft>
              <a:buFont typeface="Arial" panose="020B0604020202020204" pitchFamily="34" charset="0"/>
              <a:buChar char="•"/>
            </a:pPr>
            <a:r>
              <a:rPr lang="en-US" b="1" dirty="0">
                <a:latin typeface="Calibri" panose="020F0502020204030204" pitchFamily="34" charset="0"/>
                <a:cs typeface="Calibri" panose="020F0502020204030204" pitchFamily="34" charset="0"/>
              </a:rPr>
              <a:t>What did the mice decide about Frederick? </a:t>
            </a:r>
          </a:p>
          <a:p>
            <a:pPr marL="285750" indent="-285750">
              <a:spcAft>
                <a:spcPts val="1200"/>
              </a:spcAft>
              <a:buFont typeface="Arial" panose="020B0604020202020204" pitchFamily="34" charset="0"/>
              <a:buChar char="•"/>
            </a:pPr>
            <a:r>
              <a:rPr lang="en-US" b="1" dirty="0">
                <a:latin typeface="Calibri" panose="020F0502020204030204" pitchFamily="34" charset="0"/>
                <a:cs typeface="Calibri" panose="020F0502020204030204" pitchFamily="34" charset="0"/>
              </a:rPr>
              <a:t>At the end, how did Frederick surprise them?</a:t>
            </a:r>
          </a:p>
          <a:p>
            <a:pPr marL="285750" indent="-285750">
              <a:spcAft>
                <a:spcPts val="1200"/>
              </a:spcAft>
              <a:buFont typeface="Arial" panose="020B0604020202020204" pitchFamily="34" charset="0"/>
              <a:buChar char="•"/>
            </a:pPr>
            <a:r>
              <a:rPr lang="en-US" b="1" dirty="0">
                <a:latin typeface="Calibri" panose="020F0502020204030204" pitchFamily="34" charset="0"/>
                <a:cs typeface="Calibri" panose="020F0502020204030204" pitchFamily="34" charset="0"/>
              </a:rPr>
              <a:t>What special skill do you have that helps others?</a:t>
            </a:r>
          </a:p>
        </p:txBody>
      </p:sp>
      <p:pic>
        <p:nvPicPr>
          <p:cNvPr id="21" name="Picture 20" descr="A picture containing drawing&#10;&#10;Description automatically generated">
            <a:extLst>
              <a:ext uri="{FF2B5EF4-FFF2-40B4-BE49-F238E27FC236}">
                <a16:creationId xmlns:a16="http://schemas.microsoft.com/office/drawing/2014/main" id="{78DB56B9-E563-034A-B88D-3D76C1CBE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spTree>
    <p:extLst>
      <p:ext uri="{BB962C8B-B14F-4D97-AF65-F5344CB8AC3E}">
        <p14:creationId xmlns:p14="http://schemas.microsoft.com/office/powerpoint/2010/main" val="219060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9781" y="358689"/>
            <a:ext cx="5621742" cy="1588991"/>
          </a:xfrm>
        </p:spPr>
        <p:txBody>
          <a:bodyPr>
            <a:normAutofit/>
          </a:bodyPr>
          <a:lstStyle/>
          <a:p>
            <a:pPr algn="ctr"/>
            <a:r>
              <a:rPr lang="en-US" sz="5400" b="1" dirty="0">
                <a:latin typeface="Calibri" panose="020F0502020204030204" pitchFamily="34" charset="0"/>
                <a:cs typeface="Calibri" panose="020F0502020204030204" pitchFamily="34" charset="0"/>
              </a:rPr>
              <a:t>Activity: </a:t>
            </a:r>
            <a:br>
              <a:rPr lang="en-US" sz="5400"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Online Talent Show</a:t>
            </a:r>
            <a:endParaRPr lang="en-US" sz="5400" b="1" dirty="0">
              <a:latin typeface="Calibri" panose="020F0502020204030204" pitchFamily="34" charset="0"/>
              <a:cs typeface="Calibri" panose="020F0502020204030204" pitchFamily="34" charset="0"/>
            </a:endParaRPr>
          </a:p>
        </p:txBody>
      </p:sp>
      <p:pic>
        <p:nvPicPr>
          <p:cNvPr id="13" name="Picture Placeholder 12" descr="A picture containing clock&#10;&#10;Description automatically generated">
            <a:extLst>
              <a:ext uri="{FF2B5EF4-FFF2-40B4-BE49-F238E27FC236}">
                <a16:creationId xmlns:a16="http://schemas.microsoft.com/office/drawing/2014/main" id="{6F4EF494-984E-9D44-A32C-9246F0E93641}"/>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6410" r="8531"/>
          <a:stretch/>
        </p:blipFill>
        <p:spPr>
          <a:xfrm flipH="1">
            <a:off x="7020448" y="1530678"/>
            <a:ext cx="4441771" cy="4060843"/>
          </a:xfrm>
          <a:ln w="38100">
            <a:solidFill>
              <a:schemeClr val="bg1"/>
            </a:solidFill>
          </a:ln>
        </p:spPr>
      </p:pic>
      <p:pic>
        <p:nvPicPr>
          <p:cNvPr id="10" name="Picture 9" descr="A picture containing drawing&#10;&#10;Description automatically generated">
            <a:extLst>
              <a:ext uri="{FF2B5EF4-FFF2-40B4-BE49-F238E27FC236}">
                <a16:creationId xmlns:a16="http://schemas.microsoft.com/office/drawing/2014/main" id="{BA753AFA-4CAF-CC49-844E-10E089EA9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grpSp>
        <p:nvGrpSpPr>
          <p:cNvPr id="32" name="Group 31">
            <a:extLst>
              <a:ext uri="{FF2B5EF4-FFF2-40B4-BE49-F238E27FC236}">
                <a16:creationId xmlns:a16="http://schemas.microsoft.com/office/drawing/2014/main" id="{446EFD41-0AD3-C04E-8C48-7DDE72175E0F}"/>
              </a:ext>
            </a:extLst>
          </p:cNvPr>
          <p:cNvGrpSpPr/>
          <p:nvPr/>
        </p:nvGrpSpPr>
        <p:grpSpPr>
          <a:xfrm>
            <a:off x="6768817" y="1265583"/>
            <a:ext cx="4853339" cy="4612022"/>
            <a:chOff x="895350" y="3313113"/>
            <a:chExt cx="3613151" cy="2790825"/>
          </a:xfrm>
          <a:solidFill>
            <a:schemeClr val="tx1">
              <a:lumMod val="50000"/>
            </a:schemeClr>
          </a:solidFill>
        </p:grpSpPr>
        <p:sp>
          <p:nvSpPr>
            <p:cNvPr id="33" name="Freeform 41">
              <a:extLst>
                <a:ext uri="{FF2B5EF4-FFF2-40B4-BE49-F238E27FC236}">
                  <a16:creationId xmlns:a16="http://schemas.microsoft.com/office/drawing/2014/main" id="{4A3D3878-88DB-554E-8F87-2BE3E10DDE09}"/>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 name="Freeform 42">
              <a:extLst>
                <a:ext uri="{FF2B5EF4-FFF2-40B4-BE49-F238E27FC236}">
                  <a16:creationId xmlns:a16="http://schemas.microsoft.com/office/drawing/2014/main" id="{C6C29018-C977-F644-8DF0-1B67E8FCBF0B}"/>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 name="Freeform 43">
              <a:extLst>
                <a:ext uri="{FF2B5EF4-FFF2-40B4-BE49-F238E27FC236}">
                  <a16:creationId xmlns:a16="http://schemas.microsoft.com/office/drawing/2014/main" id="{7C3EE9A8-9D5D-2840-B42E-D7FF67DB835C}"/>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 name="Freeform 44">
              <a:extLst>
                <a:ext uri="{FF2B5EF4-FFF2-40B4-BE49-F238E27FC236}">
                  <a16:creationId xmlns:a16="http://schemas.microsoft.com/office/drawing/2014/main" id="{8A57BF90-008C-C646-A342-B4D74BD0CAA0}"/>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 name="Freeform 45">
              <a:extLst>
                <a:ext uri="{FF2B5EF4-FFF2-40B4-BE49-F238E27FC236}">
                  <a16:creationId xmlns:a16="http://schemas.microsoft.com/office/drawing/2014/main" id="{BF765D3E-150E-7545-A51B-B63BD0442260}"/>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 name="Freeform 46">
              <a:extLst>
                <a:ext uri="{FF2B5EF4-FFF2-40B4-BE49-F238E27FC236}">
                  <a16:creationId xmlns:a16="http://schemas.microsoft.com/office/drawing/2014/main" id="{B84E3833-A366-2041-B426-70CCC3C978DF}"/>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 name="Freeform 47">
              <a:extLst>
                <a:ext uri="{FF2B5EF4-FFF2-40B4-BE49-F238E27FC236}">
                  <a16:creationId xmlns:a16="http://schemas.microsoft.com/office/drawing/2014/main" id="{ECB38EBD-5669-A94C-8779-B3FEE8E8C1D0}"/>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 name="Freeform 48">
              <a:extLst>
                <a:ext uri="{FF2B5EF4-FFF2-40B4-BE49-F238E27FC236}">
                  <a16:creationId xmlns:a16="http://schemas.microsoft.com/office/drawing/2014/main" id="{6517154F-87A9-A347-B5B4-E1120408B49B}"/>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 name="Freeform 49">
              <a:extLst>
                <a:ext uri="{FF2B5EF4-FFF2-40B4-BE49-F238E27FC236}">
                  <a16:creationId xmlns:a16="http://schemas.microsoft.com/office/drawing/2014/main" id="{FB6A7CBC-330B-8C4D-970A-5A7E7B237E29}"/>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2" name="Freeform 50">
              <a:extLst>
                <a:ext uri="{FF2B5EF4-FFF2-40B4-BE49-F238E27FC236}">
                  <a16:creationId xmlns:a16="http://schemas.microsoft.com/office/drawing/2014/main" id="{EAE426FB-A73C-4C4E-8A54-76B3844D998A}"/>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3" name="Freeform 51">
              <a:extLst>
                <a:ext uri="{FF2B5EF4-FFF2-40B4-BE49-F238E27FC236}">
                  <a16:creationId xmlns:a16="http://schemas.microsoft.com/office/drawing/2014/main" id="{ADC83C71-1180-744D-A8B1-D015179F4FC5}"/>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4" name="Freeform 52">
              <a:extLst>
                <a:ext uri="{FF2B5EF4-FFF2-40B4-BE49-F238E27FC236}">
                  <a16:creationId xmlns:a16="http://schemas.microsoft.com/office/drawing/2014/main" id="{EDA0DA98-4DA2-C84B-832D-73B891CA171A}"/>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46" name="Text Placeholder 3">
            <a:extLst>
              <a:ext uri="{FF2B5EF4-FFF2-40B4-BE49-F238E27FC236}">
                <a16:creationId xmlns:a16="http://schemas.microsoft.com/office/drawing/2014/main" id="{A2D1CB58-FA9B-8D4D-BA45-88D5114BC345}"/>
              </a:ext>
            </a:extLst>
          </p:cNvPr>
          <p:cNvSpPr txBox="1">
            <a:spLocks/>
          </p:cNvSpPr>
          <p:nvPr/>
        </p:nvSpPr>
        <p:spPr>
          <a:xfrm>
            <a:off x="850922" y="2342525"/>
            <a:ext cx="5379460" cy="2831996"/>
          </a:xfrm>
          <a:prstGeom prst="rect">
            <a:avLst/>
          </a:prstGeom>
        </p:spPr>
        <p:txBody>
          <a:bodyPr anchor="t" anchorCtr="0">
            <a:normAutofit lnSpcReduction="10000"/>
          </a:bodyPr>
          <a:lstStyle>
            <a:lvl1pPr marL="0" indent="0" algn="l" defTabSz="914400" rtl="0" eaLnBrk="1" latinLnBrk="0" hangingPunct="1">
              <a:lnSpc>
                <a:spcPct val="100000"/>
              </a:lnSpc>
              <a:spcBef>
                <a:spcPts val="16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pPr algn="ctr"/>
            <a:r>
              <a:rPr lang="en-US" sz="2000" b="1" dirty="0">
                <a:latin typeface="Calibri" panose="020F0502020204030204" pitchFamily="34" charset="0"/>
                <a:cs typeface="Calibri" panose="020F0502020204030204" pitchFamily="34" charset="0"/>
              </a:rPr>
              <a:t>Instructions</a:t>
            </a:r>
          </a:p>
          <a:p>
            <a:pPr marL="285750" indent="-285750">
              <a:buFont typeface="Arial" panose="020B0604020202020204" pitchFamily="34" charset="0"/>
              <a:buChar char="•"/>
            </a:pPr>
            <a:r>
              <a:rPr lang="en-US" sz="1800" b="1" dirty="0">
                <a:latin typeface="Calibri" panose="020F0502020204030204" pitchFamily="34" charset="0"/>
                <a:cs typeface="Calibri" panose="020F0502020204030204" pitchFamily="34" charset="0"/>
              </a:rPr>
              <a:t>Think about a talent you have. It can be something as simple as doing exercises, coloring or playing a video game to music and art.</a:t>
            </a:r>
          </a:p>
          <a:p>
            <a:pPr marL="285750" indent="-285750">
              <a:buFont typeface="Arial" panose="020B0604020202020204" pitchFamily="34" charset="0"/>
              <a:buChar char="•"/>
            </a:pPr>
            <a:r>
              <a:rPr lang="en-US" sz="1800" b="1" dirty="0">
                <a:latin typeface="Calibri" panose="020F0502020204030204" pitchFamily="34" charset="0"/>
                <a:cs typeface="Calibri" panose="020F0502020204030204" pitchFamily="34" charset="0"/>
              </a:rPr>
              <a:t>Let’s take turns sharing our talents. You can turn your video on to share it. </a:t>
            </a:r>
          </a:p>
          <a:p>
            <a:pPr marL="285750" indent="-285750">
              <a:buFont typeface="Arial" panose="020B0604020202020204" pitchFamily="34" charset="0"/>
              <a:buChar char="•"/>
            </a:pPr>
            <a:r>
              <a:rPr lang="en-US" sz="1800" b="1" dirty="0">
                <a:latin typeface="Calibri" panose="020F0502020204030204" pitchFamily="34" charset="0"/>
                <a:cs typeface="Calibri" panose="020F0502020204030204" pitchFamily="34" charset="0"/>
              </a:rPr>
              <a:t>Think about how your talent might be used for good in the world.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977" y="-147404"/>
            <a:ext cx="7574395" cy="1195387"/>
          </a:xfrm>
        </p:spPr>
        <p:txBody>
          <a:bodyPr>
            <a:normAutofit/>
          </a:bodyPr>
          <a:lstStyle/>
          <a:p>
            <a:pPr algn="ctr"/>
            <a:r>
              <a:rPr lang="en-US" sz="4800" b="1" dirty="0">
                <a:latin typeface="Calibri" panose="020F0502020204030204" pitchFamily="34" charset="0"/>
                <a:cs typeface="Calibri" panose="020F0502020204030204" pitchFamily="34" charset="0"/>
              </a:rPr>
              <a:t>Prayer for Protection</a:t>
            </a:r>
          </a:p>
        </p:txBody>
      </p:sp>
      <p:sp>
        <p:nvSpPr>
          <p:cNvPr id="3" name="Text Placeholder 2"/>
          <p:cNvSpPr>
            <a:spLocks noGrp="1"/>
          </p:cNvSpPr>
          <p:nvPr>
            <p:ph type="body" idx="4294967295"/>
          </p:nvPr>
        </p:nvSpPr>
        <p:spPr>
          <a:xfrm>
            <a:off x="3621087" y="1431950"/>
            <a:ext cx="4949825" cy="608012"/>
          </a:xfrm>
        </p:spPr>
        <p:txBody>
          <a:bodyPr>
            <a:normAutofit/>
          </a:bodyPr>
          <a:lstStyle/>
          <a:p>
            <a:pPr marL="0" indent="0">
              <a:buNone/>
            </a:pPr>
            <a:r>
              <a:rPr lang="en-US" sz="2800" b="1" dirty="0">
                <a:latin typeface="Calibri" panose="020F0502020204030204" pitchFamily="34" charset="0"/>
                <a:cs typeface="Calibri" panose="020F0502020204030204" pitchFamily="34" charset="0"/>
              </a:rPr>
              <a:t>The Light of God surrounds us</a:t>
            </a:r>
          </a:p>
        </p:txBody>
      </p:sp>
      <p:pic>
        <p:nvPicPr>
          <p:cNvPr id="4" name="Picture 3" descr="A picture containing drawing&#10;&#10;Description automatically generated">
            <a:extLst>
              <a:ext uri="{FF2B5EF4-FFF2-40B4-BE49-F238E27FC236}">
                <a16:creationId xmlns:a16="http://schemas.microsoft.com/office/drawing/2014/main" id="{29AED9DE-4722-774D-9113-EC7DDCA8C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grpSp>
        <p:nvGrpSpPr>
          <p:cNvPr id="5" name="Group 4">
            <a:extLst>
              <a:ext uri="{FF2B5EF4-FFF2-40B4-BE49-F238E27FC236}">
                <a16:creationId xmlns:a16="http://schemas.microsoft.com/office/drawing/2014/main" id="{180F8384-2AE8-4F4F-831E-F4473965E162}"/>
              </a:ext>
            </a:extLst>
          </p:cNvPr>
          <p:cNvGrpSpPr/>
          <p:nvPr/>
        </p:nvGrpSpPr>
        <p:grpSpPr>
          <a:xfrm>
            <a:off x="2953126" y="1400429"/>
            <a:ext cx="648468" cy="520192"/>
            <a:chOff x="895350" y="3313113"/>
            <a:chExt cx="3613151" cy="2790825"/>
          </a:xfrm>
          <a:solidFill>
            <a:schemeClr val="tx1">
              <a:lumMod val="50000"/>
            </a:schemeClr>
          </a:solidFill>
        </p:grpSpPr>
        <p:sp>
          <p:nvSpPr>
            <p:cNvPr id="6" name="Freeform 41">
              <a:extLst>
                <a:ext uri="{FF2B5EF4-FFF2-40B4-BE49-F238E27FC236}">
                  <a16:creationId xmlns:a16="http://schemas.microsoft.com/office/drawing/2014/main" id="{64864225-9893-804B-BE0E-F635E84E58E0}"/>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 name="Freeform 42">
              <a:extLst>
                <a:ext uri="{FF2B5EF4-FFF2-40B4-BE49-F238E27FC236}">
                  <a16:creationId xmlns:a16="http://schemas.microsoft.com/office/drawing/2014/main" id="{07E36D09-44E1-254B-9B3C-C11BD996934F}"/>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 name="Freeform 43">
              <a:extLst>
                <a:ext uri="{FF2B5EF4-FFF2-40B4-BE49-F238E27FC236}">
                  <a16:creationId xmlns:a16="http://schemas.microsoft.com/office/drawing/2014/main" id="{B74ABFCD-A922-5843-8441-54E2C7BB94A8}"/>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 name="Freeform 44">
              <a:extLst>
                <a:ext uri="{FF2B5EF4-FFF2-40B4-BE49-F238E27FC236}">
                  <a16:creationId xmlns:a16="http://schemas.microsoft.com/office/drawing/2014/main" id="{95F1ACF9-B81A-AB4A-8DCD-3AC353313C5A}"/>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45">
              <a:extLst>
                <a:ext uri="{FF2B5EF4-FFF2-40B4-BE49-F238E27FC236}">
                  <a16:creationId xmlns:a16="http://schemas.microsoft.com/office/drawing/2014/main" id="{C238D696-CCA5-BF41-B77D-363DF71C581B}"/>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 name="Freeform 46">
              <a:extLst>
                <a:ext uri="{FF2B5EF4-FFF2-40B4-BE49-F238E27FC236}">
                  <a16:creationId xmlns:a16="http://schemas.microsoft.com/office/drawing/2014/main" id="{DA40FC25-611F-6545-871E-FF017E05BABA}"/>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 name="Freeform 47">
              <a:extLst>
                <a:ext uri="{FF2B5EF4-FFF2-40B4-BE49-F238E27FC236}">
                  <a16:creationId xmlns:a16="http://schemas.microsoft.com/office/drawing/2014/main" id="{A921C8CD-1CA8-B047-A772-071954C1F7DF}"/>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48">
              <a:extLst>
                <a:ext uri="{FF2B5EF4-FFF2-40B4-BE49-F238E27FC236}">
                  <a16:creationId xmlns:a16="http://schemas.microsoft.com/office/drawing/2014/main" id="{FC49EA60-2D3F-B149-9550-BEEE8825FFE5}"/>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49">
              <a:extLst>
                <a:ext uri="{FF2B5EF4-FFF2-40B4-BE49-F238E27FC236}">
                  <a16:creationId xmlns:a16="http://schemas.microsoft.com/office/drawing/2014/main" id="{4702EF1A-8B25-A647-99ED-F8C7CEE5854A}"/>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50">
              <a:extLst>
                <a:ext uri="{FF2B5EF4-FFF2-40B4-BE49-F238E27FC236}">
                  <a16:creationId xmlns:a16="http://schemas.microsoft.com/office/drawing/2014/main" id="{AFA703DC-4118-3346-9169-272FE729C49D}"/>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51">
              <a:extLst>
                <a:ext uri="{FF2B5EF4-FFF2-40B4-BE49-F238E27FC236}">
                  <a16:creationId xmlns:a16="http://schemas.microsoft.com/office/drawing/2014/main" id="{23BB47FA-B87C-5F4D-9EC4-C51A08F2E106}"/>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52">
              <a:extLst>
                <a:ext uri="{FF2B5EF4-FFF2-40B4-BE49-F238E27FC236}">
                  <a16:creationId xmlns:a16="http://schemas.microsoft.com/office/drawing/2014/main" id="{08E26F51-156D-9F44-A98B-E2C978B98F5A}"/>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18" name="Text Placeholder 2">
            <a:extLst>
              <a:ext uri="{FF2B5EF4-FFF2-40B4-BE49-F238E27FC236}">
                <a16:creationId xmlns:a16="http://schemas.microsoft.com/office/drawing/2014/main" id="{EB57FA15-9C80-E845-972F-D9135D453279}"/>
              </a:ext>
            </a:extLst>
          </p:cNvPr>
          <p:cNvSpPr txBox="1">
            <a:spLocks/>
          </p:cNvSpPr>
          <p:nvPr/>
        </p:nvSpPr>
        <p:spPr>
          <a:xfrm>
            <a:off x="3622108" y="2368909"/>
            <a:ext cx="4557901" cy="6081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The Love of God enfolds us</a:t>
            </a:r>
          </a:p>
        </p:txBody>
      </p:sp>
      <p:sp>
        <p:nvSpPr>
          <p:cNvPr id="19" name="Text Placeholder 2">
            <a:extLst>
              <a:ext uri="{FF2B5EF4-FFF2-40B4-BE49-F238E27FC236}">
                <a16:creationId xmlns:a16="http://schemas.microsoft.com/office/drawing/2014/main" id="{4AE2D4E7-1C9D-F945-B0C0-239EF4AF2517}"/>
              </a:ext>
            </a:extLst>
          </p:cNvPr>
          <p:cNvSpPr txBox="1">
            <a:spLocks/>
          </p:cNvSpPr>
          <p:nvPr/>
        </p:nvSpPr>
        <p:spPr>
          <a:xfrm>
            <a:off x="3615573" y="3372246"/>
            <a:ext cx="4949520" cy="6081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The Power of God protects us</a:t>
            </a:r>
          </a:p>
        </p:txBody>
      </p:sp>
      <p:sp>
        <p:nvSpPr>
          <p:cNvPr id="20" name="Text Placeholder 2">
            <a:extLst>
              <a:ext uri="{FF2B5EF4-FFF2-40B4-BE49-F238E27FC236}">
                <a16:creationId xmlns:a16="http://schemas.microsoft.com/office/drawing/2014/main" id="{91AD8771-7986-724A-8551-EBAB189E8612}"/>
              </a:ext>
            </a:extLst>
          </p:cNvPr>
          <p:cNvSpPr txBox="1">
            <a:spLocks/>
          </p:cNvSpPr>
          <p:nvPr/>
        </p:nvSpPr>
        <p:spPr>
          <a:xfrm>
            <a:off x="3615573" y="4340556"/>
            <a:ext cx="6070188" cy="6081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The Presence of God watches over us</a:t>
            </a:r>
          </a:p>
        </p:txBody>
      </p:sp>
      <p:sp>
        <p:nvSpPr>
          <p:cNvPr id="21" name="Text Placeholder 2">
            <a:extLst>
              <a:ext uri="{FF2B5EF4-FFF2-40B4-BE49-F238E27FC236}">
                <a16:creationId xmlns:a16="http://schemas.microsoft.com/office/drawing/2014/main" id="{D3004EAB-CC72-8C46-8A49-4DFA86AC856E}"/>
              </a:ext>
            </a:extLst>
          </p:cNvPr>
          <p:cNvSpPr txBox="1">
            <a:spLocks/>
          </p:cNvSpPr>
          <p:nvPr/>
        </p:nvSpPr>
        <p:spPr>
          <a:xfrm>
            <a:off x="3615572" y="5364257"/>
            <a:ext cx="6347745" cy="6081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Wherever we are God IS! And all is well!</a:t>
            </a:r>
          </a:p>
        </p:txBody>
      </p:sp>
      <p:pic>
        <p:nvPicPr>
          <p:cNvPr id="88" name="Picture 87" descr="A close up of graphics&#10;&#10;Description automatically generated">
            <a:extLst>
              <a:ext uri="{FF2B5EF4-FFF2-40B4-BE49-F238E27FC236}">
                <a16:creationId xmlns:a16="http://schemas.microsoft.com/office/drawing/2014/main" id="{833C7A92-D8BB-D849-87D6-7C8097563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668" y="2419016"/>
            <a:ext cx="579383" cy="471654"/>
          </a:xfrm>
          <a:prstGeom prst="rect">
            <a:avLst/>
          </a:prstGeom>
        </p:spPr>
      </p:pic>
      <p:pic>
        <p:nvPicPr>
          <p:cNvPr id="103" name="Picture 102" descr="A picture containing star, light&#10;&#10;Description automatically generated">
            <a:extLst>
              <a:ext uri="{FF2B5EF4-FFF2-40B4-BE49-F238E27FC236}">
                <a16:creationId xmlns:a16="http://schemas.microsoft.com/office/drawing/2014/main" id="{38882B43-FD5E-2543-81CA-EBAEF8240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4438" y="1443034"/>
            <a:ext cx="526008" cy="454274"/>
          </a:xfrm>
          <a:prstGeom prst="rect">
            <a:avLst/>
          </a:prstGeom>
        </p:spPr>
      </p:pic>
      <p:grpSp>
        <p:nvGrpSpPr>
          <p:cNvPr id="158" name="Group 157">
            <a:extLst>
              <a:ext uri="{FF2B5EF4-FFF2-40B4-BE49-F238E27FC236}">
                <a16:creationId xmlns:a16="http://schemas.microsoft.com/office/drawing/2014/main" id="{A23E5A76-F141-3146-9D12-416788E5DD29}"/>
              </a:ext>
            </a:extLst>
          </p:cNvPr>
          <p:cNvGrpSpPr/>
          <p:nvPr/>
        </p:nvGrpSpPr>
        <p:grpSpPr>
          <a:xfrm>
            <a:off x="2955121" y="2360328"/>
            <a:ext cx="648468" cy="520192"/>
            <a:chOff x="895350" y="3313113"/>
            <a:chExt cx="3613151" cy="2790825"/>
          </a:xfrm>
          <a:solidFill>
            <a:schemeClr val="tx1">
              <a:lumMod val="50000"/>
            </a:schemeClr>
          </a:solidFill>
        </p:grpSpPr>
        <p:sp>
          <p:nvSpPr>
            <p:cNvPr id="159" name="Freeform 41">
              <a:extLst>
                <a:ext uri="{FF2B5EF4-FFF2-40B4-BE49-F238E27FC236}">
                  <a16:creationId xmlns:a16="http://schemas.microsoft.com/office/drawing/2014/main" id="{B3275C8E-BB51-084E-AEF1-669CB7E77A9D}"/>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0" name="Freeform 42">
              <a:extLst>
                <a:ext uri="{FF2B5EF4-FFF2-40B4-BE49-F238E27FC236}">
                  <a16:creationId xmlns:a16="http://schemas.microsoft.com/office/drawing/2014/main" id="{9F05B395-7787-F649-8614-9B7574013433}"/>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1" name="Freeform 43">
              <a:extLst>
                <a:ext uri="{FF2B5EF4-FFF2-40B4-BE49-F238E27FC236}">
                  <a16:creationId xmlns:a16="http://schemas.microsoft.com/office/drawing/2014/main" id="{D7B13F05-77B5-0B48-995E-0295C050F003}"/>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2" name="Freeform 44">
              <a:extLst>
                <a:ext uri="{FF2B5EF4-FFF2-40B4-BE49-F238E27FC236}">
                  <a16:creationId xmlns:a16="http://schemas.microsoft.com/office/drawing/2014/main" id="{3E23E5AF-6B1D-4B45-BAF8-89B66FFDEF0B}"/>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3" name="Freeform 45">
              <a:extLst>
                <a:ext uri="{FF2B5EF4-FFF2-40B4-BE49-F238E27FC236}">
                  <a16:creationId xmlns:a16="http://schemas.microsoft.com/office/drawing/2014/main" id="{907046C3-0F18-A042-A444-FC102CA0CC05}"/>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4" name="Freeform 46">
              <a:extLst>
                <a:ext uri="{FF2B5EF4-FFF2-40B4-BE49-F238E27FC236}">
                  <a16:creationId xmlns:a16="http://schemas.microsoft.com/office/drawing/2014/main" id="{7C813179-9A63-5B48-B955-D8E0DFF3D6FA}"/>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5" name="Freeform 47">
              <a:extLst>
                <a:ext uri="{FF2B5EF4-FFF2-40B4-BE49-F238E27FC236}">
                  <a16:creationId xmlns:a16="http://schemas.microsoft.com/office/drawing/2014/main" id="{3F805F7F-5F9F-1344-A304-CF82E81FBBA4}"/>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6" name="Freeform 48">
              <a:extLst>
                <a:ext uri="{FF2B5EF4-FFF2-40B4-BE49-F238E27FC236}">
                  <a16:creationId xmlns:a16="http://schemas.microsoft.com/office/drawing/2014/main" id="{E4FE76D3-8BE7-4C4C-8D7F-F13D1C7AA3A9}"/>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7" name="Freeform 49">
              <a:extLst>
                <a:ext uri="{FF2B5EF4-FFF2-40B4-BE49-F238E27FC236}">
                  <a16:creationId xmlns:a16="http://schemas.microsoft.com/office/drawing/2014/main" id="{C7B9A099-782F-AC4E-B149-B46BF779C768}"/>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8" name="Freeform 50">
              <a:extLst>
                <a:ext uri="{FF2B5EF4-FFF2-40B4-BE49-F238E27FC236}">
                  <a16:creationId xmlns:a16="http://schemas.microsoft.com/office/drawing/2014/main" id="{F19139AC-0E8A-AD4B-887E-0A8A550C4BF4}"/>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9" name="Freeform 51">
              <a:extLst>
                <a:ext uri="{FF2B5EF4-FFF2-40B4-BE49-F238E27FC236}">
                  <a16:creationId xmlns:a16="http://schemas.microsoft.com/office/drawing/2014/main" id="{31458478-C1F2-C04A-820B-2F8705E24476}"/>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0" name="Freeform 52">
              <a:extLst>
                <a:ext uri="{FF2B5EF4-FFF2-40B4-BE49-F238E27FC236}">
                  <a16:creationId xmlns:a16="http://schemas.microsoft.com/office/drawing/2014/main" id="{851954AE-94D2-9049-8F93-8CA3BD27F3DB}"/>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grpSp>
        <p:nvGrpSpPr>
          <p:cNvPr id="171" name="Group 170">
            <a:extLst>
              <a:ext uri="{FF2B5EF4-FFF2-40B4-BE49-F238E27FC236}">
                <a16:creationId xmlns:a16="http://schemas.microsoft.com/office/drawing/2014/main" id="{4AF3AEB0-2C08-D449-A26B-C13B885DDF13}"/>
              </a:ext>
            </a:extLst>
          </p:cNvPr>
          <p:cNvGrpSpPr/>
          <p:nvPr/>
        </p:nvGrpSpPr>
        <p:grpSpPr>
          <a:xfrm>
            <a:off x="2955121" y="3296238"/>
            <a:ext cx="648468" cy="520192"/>
            <a:chOff x="895350" y="3313113"/>
            <a:chExt cx="3613151" cy="2790825"/>
          </a:xfrm>
          <a:solidFill>
            <a:schemeClr val="tx1">
              <a:lumMod val="50000"/>
            </a:schemeClr>
          </a:solidFill>
        </p:grpSpPr>
        <p:sp>
          <p:nvSpPr>
            <p:cNvPr id="172" name="Freeform 41">
              <a:extLst>
                <a:ext uri="{FF2B5EF4-FFF2-40B4-BE49-F238E27FC236}">
                  <a16:creationId xmlns:a16="http://schemas.microsoft.com/office/drawing/2014/main" id="{63FD9332-39AD-FE4A-8B53-3BC790871358}"/>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3" name="Freeform 42">
              <a:extLst>
                <a:ext uri="{FF2B5EF4-FFF2-40B4-BE49-F238E27FC236}">
                  <a16:creationId xmlns:a16="http://schemas.microsoft.com/office/drawing/2014/main" id="{8C22996E-6C09-A545-B35C-ABA084D0B9E8}"/>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4" name="Freeform 43">
              <a:extLst>
                <a:ext uri="{FF2B5EF4-FFF2-40B4-BE49-F238E27FC236}">
                  <a16:creationId xmlns:a16="http://schemas.microsoft.com/office/drawing/2014/main" id="{D54FBD79-7847-DE44-B2BD-A66F1D38822C}"/>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5" name="Freeform 44">
              <a:extLst>
                <a:ext uri="{FF2B5EF4-FFF2-40B4-BE49-F238E27FC236}">
                  <a16:creationId xmlns:a16="http://schemas.microsoft.com/office/drawing/2014/main" id="{4321A76D-B5FC-F847-855F-D13B5A82C117}"/>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6" name="Freeform 45">
              <a:extLst>
                <a:ext uri="{FF2B5EF4-FFF2-40B4-BE49-F238E27FC236}">
                  <a16:creationId xmlns:a16="http://schemas.microsoft.com/office/drawing/2014/main" id="{365B502B-9137-0341-BE45-B800F67A4BAC}"/>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7" name="Freeform 46">
              <a:extLst>
                <a:ext uri="{FF2B5EF4-FFF2-40B4-BE49-F238E27FC236}">
                  <a16:creationId xmlns:a16="http://schemas.microsoft.com/office/drawing/2014/main" id="{6FA7BC3F-871B-7F4B-B9E7-ECB41D17C735}"/>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8" name="Freeform 47">
              <a:extLst>
                <a:ext uri="{FF2B5EF4-FFF2-40B4-BE49-F238E27FC236}">
                  <a16:creationId xmlns:a16="http://schemas.microsoft.com/office/drawing/2014/main" id="{2A59F171-5A11-7A47-8064-6AB11F7A9A0D}"/>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9" name="Freeform 48">
              <a:extLst>
                <a:ext uri="{FF2B5EF4-FFF2-40B4-BE49-F238E27FC236}">
                  <a16:creationId xmlns:a16="http://schemas.microsoft.com/office/drawing/2014/main" id="{C7CDF941-38D6-9E4C-8C18-0982243BD605}"/>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0" name="Freeform 49">
              <a:extLst>
                <a:ext uri="{FF2B5EF4-FFF2-40B4-BE49-F238E27FC236}">
                  <a16:creationId xmlns:a16="http://schemas.microsoft.com/office/drawing/2014/main" id="{B7104B5E-3654-BA4B-A6A0-C8F9DF940E8B}"/>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1" name="Freeform 50">
              <a:extLst>
                <a:ext uri="{FF2B5EF4-FFF2-40B4-BE49-F238E27FC236}">
                  <a16:creationId xmlns:a16="http://schemas.microsoft.com/office/drawing/2014/main" id="{C83349AB-7073-4444-9BBB-B6D13A4EF04D}"/>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2" name="Freeform 51">
              <a:extLst>
                <a:ext uri="{FF2B5EF4-FFF2-40B4-BE49-F238E27FC236}">
                  <a16:creationId xmlns:a16="http://schemas.microsoft.com/office/drawing/2014/main" id="{DADD8530-3D83-784A-9ED3-5D95419A6FBC}"/>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3" name="Freeform 52">
              <a:extLst>
                <a:ext uri="{FF2B5EF4-FFF2-40B4-BE49-F238E27FC236}">
                  <a16:creationId xmlns:a16="http://schemas.microsoft.com/office/drawing/2014/main" id="{6325E36F-17A9-344D-BB98-0212B576B3EA}"/>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grpSp>
        <p:nvGrpSpPr>
          <p:cNvPr id="184" name="Group 183">
            <a:extLst>
              <a:ext uri="{FF2B5EF4-FFF2-40B4-BE49-F238E27FC236}">
                <a16:creationId xmlns:a16="http://schemas.microsoft.com/office/drawing/2014/main" id="{9BB69BF0-1528-1B47-8619-4EDAE95BD6FB}"/>
              </a:ext>
            </a:extLst>
          </p:cNvPr>
          <p:cNvGrpSpPr/>
          <p:nvPr/>
        </p:nvGrpSpPr>
        <p:grpSpPr>
          <a:xfrm>
            <a:off x="2956606" y="4274905"/>
            <a:ext cx="648468" cy="520192"/>
            <a:chOff x="895350" y="3313113"/>
            <a:chExt cx="3613151" cy="2790825"/>
          </a:xfrm>
          <a:solidFill>
            <a:schemeClr val="tx1">
              <a:lumMod val="50000"/>
            </a:schemeClr>
          </a:solidFill>
        </p:grpSpPr>
        <p:sp>
          <p:nvSpPr>
            <p:cNvPr id="185" name="Freeform 41">
              <a:extLst>
                <a:ext uri="{FF2B5EF4-FFF2-40B4-BE49-F238E27FC236}">
                  <a16:creationId xmlns:a16="http://schemas.microsoft.com/office/drawing/2014/main" id="{CE9FC77F-AD20-8443-AF5C-D2FF1AE6F8BE}"/>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6" name="Freeform 42">
              <a:extLst>
                <a:ext uri="{FF2B5EF4-FFF2-40B4-BE49-F238E27FC236}">
                  <a16:creationId xmlns:a16="http://schemas.microsoft.com/office/drawing/2014/main" id="{306C8256-A373-3B49-A8BB-82458935977E}"/>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7" name="Freeform 43">
              <a:extLst>
                <a:ext uri="{FF2B5EF4-FFF2-40B4-BE49-F238E27FC236}">
                  <a16:creationId xmlns:a16="http://schemas.microsoft.com/office/drawing/2014/main" id="{F949031F-7906-684C-AF19-08BE3F3DAC66}"/>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8" name="Freeform 44">
              <a:extLst>
                <a:ext uri="{FF2B5EF4-FFF2-40B4-BE49-F238E27FC236}">
                  <a16:creationId xmlns:a16="http://schemas.microsoft.com/office/drawing/2014/main" id="{15582854-27BE-E249-8C27-C8C5305527BF}"/>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9" name="Freeform 45">
              <a:extLst>
                <a:ext uri="{FF2B5EF4-FFF2-40B4-BE49-F238E27FC236}">
                  <a16:creationId xmlns:a16="http://schemas.microsoft.com/office/drawing/2014/main" id="{426C6F24-2AEB-CB48-B68A-9C73A1BBE9DA}"/>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0" name="Freeform 46">
              <a:extLst>
                <a:ext uri="{FF2B5EF4-FFF2-40B4-BE49-F238E27FC236}">
                  <a16:creationId xmlns:a16="http://schemas.microsoft.com/office/drawing/2014/main" id="{BD300571-95D4-3A46-8E2C-11FEDA9A1AF2}"/>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1" name="Freeform 47">
              <a:extLst>
                <a:ext uri="{FF2B5EF4-FFF2-40B4-BE49-F238E27FC236}">
                  <a16:creationId xmlns:a16="http://schemas.microsoft.com/office/drawing/2014/main" id="{F63099E3-71D6-EF45-8538-ADD393D54AD0}"/>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2" name="Freeform 48">
              <a:extLst>
                <a:ext uri="{FF2B5EF4-FFF2-40B4-BE49-F238E27FC236}">
                  <a16:creationId xmlns:a16="http://schemas.microsoft.com/office/drawing/2014/main" id="{19906E53-1C99-984C-A56D-DFD5B4D51E3E}"/>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3" name="Freeform 49">
              <a:extLst>
                <a:ext uri="{FF2B5EF4-FFF2-40B4-BE49-F238E27FC236}">
                  <a16:creationId xmlns:a16="http://schemas.microsoft.com/office/drawing/2014/main" id="{B51E3506-3420-5749-9663-57E82B9380D3}"/>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4" name="Freeform 50">
              <a:extLst>
                <a:ext uri="{FF2B5EF4-FFF2-40B4-BE49-F238E27FC236}">
                  <a16:creationId xmlns:a16="http://schemas.microsoft.com/office/drawing/2014/main" id="{A0F6BF03-BD59-B84F-89F3-060CE4E99B8C}"/>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5" name="Freeform 51">
              <a:extLst>
                <a:ext uri="{FF2B5EF4-FFF2-40B4-BE49-F238E27FC236}">
                  <a16:creationId xmlns:a16="http://schemas.microsoft.com/office/drawing/2014/main" id="{F0C8518A-2936-0548-9BCD-DC1FB0BDA6D2}"/>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6" name="Freeform 52">
              <a:extLst>
                <a:ext uri="{FF2B5EF4-FFF2-40B4-BE49-F238E27FC236}">
                  <a16:creationId xmlns:a16="http://schemas.microsoft.com/office/drawing/2014/main" id="{134CE1FA-156C-EF42-A391-37D884894546}"/>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grpSp>
        <p:nvGrpSpPr>
          <p:cNvPr id="197" name="Group 196">
            <a:extLst>
              <a:ext uri="{FF2B5EF4-FFF2-40B4-BE49-F238E27FC236}">
                <a16:creationId xmlns:a16="http://schemas.microsoft.com/office/drawing/2014/main" id="{16ED7F60-04B2-CB42-8A4F-1764A3EA5004}"/>
              </a:ext>
            </a:extLst>
          </p:cNvPr>
          <p:cNvGrpSpPr/>
          <p:nvPr/>
        </p:nvGrpSpPr>
        <p:grpSpPr>
          <a:xfrm>
            <a:off x="2943439" y="5305376"/>
            <a:ext cx="648468" cy="520192"/>
            <a:chOff x="895350" y="3313113"/>
            <a:chExt cx="3613151" cy="2790825"/>
          </a:xfrm>
          <a:solidFill>
            <a:schemeClr val="tx1">
              <a:lumMod val="50000"/>
            </a:schemeClr>
          </a:solidFill>
        </p:grpSpPr>
        <p:sp>
          <p:nvSpPr>
            <p:cNvPr id="198" name="Freeform 41">
              <a:extLst>
                <a:ext uri="{FF2B5EF4-FFF2-40B4-BE49-F238E27FC236}">
                  <a16:creationId xmlns:a16="http://schemas.microsoft.com/office/drawing/2014/main" id="{817887CE-511A-3346-BEAC-4C04021EC491}"/>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9" name="Freeform 42">
              <a:extLst>
                <a:ext uri="{FF2B5EF4-FFF2-40B4-BE49-F238E27FC236}">
                  <a16:creationId xmlns:a16="http://schemas.microsoft.com/office/drawing/2014/main" id="{BCFB1E3D-1E2B-3945-B86F-5CDE65486C22}"/>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0" name="Freeform 43">
              <a:extLst>
                <a:ext uri="{FF2B5EF4-FFF2-40B4-BE49-F238E27FC236}">
                  <a16:creationId xmlns:a16="http://schemas.microsoft.com/office/drawing/2014/main" id="{3F60A544-8A2A-924F-B6A5-60DFB992352B}"/>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1" name="Freeform 44">
              <a:extLst>
                <a:ext uri="{FF2B5EF4-FFF2-40B4-BE49-F238E27FC236}">
                  <a16:creationId xmlns:a16="http://schemas.microsoft.com/office/drawing/2014/main" id="{AF57B886-665E-B640-A47E-C965B3815894}"/>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2" name="Freeform 45">
              <a:extLst>
                <a:ext uri="{FF2B5EF4-FFF2-40B4-BE49-F238E27FC236}">
                  <a16:creationId xmlns:a16="http://schemas.microsoft.com/office/drawing/2014/main" id="{9AF7B556-F7E8-AE4F-B418-C62B7DE87B0B}"/>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3" name="Freeform 46">
              <a:extLst>
                <a:ext uri="{FF2B5EF4-FFF2-40B4-BE49-F238E27FC236}">
                  <a16:creationId xmlns:a16="http://schemas.microsoft.com/office/drawing/2014/main" id="{BED14097-A508-1242-BFC1-9463360ECCBA}"/>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4" name="Freeform 47">
              <a:extLst>
                <a:ext uri="{FF2B5EF4-FFF2-40B4-BE49-F238E27FC236}">
                  <a16:creationId xmlns:a16="http://schemas.microsoft.com/office/drawing/2014/main" id="{FA8D74B7-A8B6-9540-B875-48C90C3E1936}"/>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5" name="Freeform 48">
              <a:extLst>
                <a:ext uri="{FF2B5EF4-FFF2-40B4-BE49-F238E27FC236}">
                  <a16:creationId xmlns:a16="http://schemas.microsoft.com/office/drawing/2014/main" id="{94F5D255-4145-134B-A8EE-FD3050170444}"/>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6" name="Freeform 49">
              <a:extLst>
                <a:ext uri="{FF2B5EF4-FFF2-40B4-BE49-F238E27FC236}">
                  <a16:creationId xmlns:a16="http://schemas.microsoft.com/office/drawing/2014/main" id="{8B99E90A-E280-884F-B5D7-3BA0306892FB}"/>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7" name="Freeform 50">
              <a:extLst>
                <a:ext uri="{FF2B5EF4-FFF2-40B4-BE49-F238E27FC236}">
                  <a16:creationId xmlns:a16="http://schemas.microsoft.com/office/drawing/2014/main" id="{1724EF6C-27BE-934B-97F7-886A0E178239}"/>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8" name="Freeform 51">
              <a:extLst>
                <a:ext uri="{FF2B5EF4-FFF2-40B4-BE49-F238E27FC236}">
                  <a16:creationId xmlns:a16="http://schemas.microsoft.com/office/drawing/2014/main" id="{A12FE0CF-98B1-D94A-BA69-B86A88EFBAE3}"/>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9" name="Freeform 52">
              <a:extLst>
                <a:ext uri="{FF2B5EF4-FFF2-40B4-BE49-F238E27FC236}">
                  <a16:creationId xmlns:a16="http://schemas.microsoft.com/office/drawing/2014/main" id="{3F200C6A-1A7F-A746-ABAC-3E57BB46F307}"/>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pic>
        <p:nvPicPr>
          <p:cNvPr id="215" name="Picture 214" descr="A picture containing food, window&#10;&#10;Description automatically generated">
            <a:extLst>
              <a:ext uri="{FF2B5EF4-FFF2-40B4-BE49-F238E27FC236}">
                <a16:creationId xmlns:a16="http://schemas.microsoft.com/office/drawing/2014/main" id="{A809347C-B69E-B948-8F7E-65A166068260}"/>
              </a:ext>
            </a:extLst>
          </p:cNvPr>
          <p:cNvPicPr>
            <a:picLocks noChangeAspect="1"/>
          </p:cNvPicPr>
          <p:nvPr/>
        </p:nvPicPr>
        <p:blipFill rotWithShape="1">
          <a:blip r:embed="rId6">
            <a:extLst>
              <a:ext uri="{28A0092B-C50C-407E-A947-70E740481C1C}">
                <a14:useLocalDpi xmlns:a14="http://schemas.microsoft.com/office/drawing/2010/main" val="0"/>
              </a:ext>
            </a:extLst>
          </a:blip>
          <a:srcRect r="64998"/>
          <a:stretch/>
        </p:blipFill>
        <p:spPr>
          <a:xfrm flipH="1">
            <a:off x="152561" y="3688254"/>
            <a:ext cx="1383600" cy="2880413"/>
          </a:xfrm>
          <a:prstGeom prst="rect">
            <a:avLst/>
          </a:prstGeom>
        </p:spPr>
      </p:pic>
      <p:pic>
        <p:nvPicPr>
          <p:cNvPr id="216" name="Picture 215" descr="A picture containing food, window&#10;&#10;Description automatically generated">
            <a:extLst>
              <a:ext uri="{FF2B5EF4-FFF2-40B4-BE49-F238E27FC236}">
                <a16:creationId xmlns:a16="http://schemas.microsoft.com/office/drawing/2014/main" id="{DD3A5FDE-6E10-1D4A-8E9C-F1D0568FBB66}"/>
              </a:ext>
            </a:extLst>
          </p:cNvPr>
          <p:cNvPicPr>
            <a:picLocks noChangeAspect="1"/>
          </p:cNvPicPr>
          <p:nvPr/>
        </p:nvPicPr>
        <p:blipFill rotWithShape="1">
          <a:blip r:embed="rId6">
            <a:extLst>
              <a:ext uri="{28A0092B-C50C-407E-A947-70E740481C1C}">
                <a14:useLocalDpi xmlns:a14="http://schemas.microsoft.com/office/drawing/2010/main" val="0"/>
              </a:ext>
            </a:extLst>
          </a:blip>
          <a:srcRect l="36148" r="30884"/>
          <a:stretch/>
        </p:blipFill>
        <p:spPr>
          <a:xfrm flipH="1">
            <a:off x="10512616" y="3770411"/>
            <a:ext cx="1252557" cy="2415673"/>
          </a:xfrm>
          <a:prstGeom prst="rect">
            <a:avLst/>
          </a:prstGeom>
        </p:spPr>
      </p:pic>
      <p:pic>
        <p:nvPicPr>
          <p:cNvPr id="227" name="Picture 226" descr="A close up of a logo&#10;&#10;Description automatically generated">
            <a:extLst>
              <a:ext uri="{FF2B5EF4-FFF2-40B4-BE49-F238E27FC236}">
                <a16:creationId xmlns:a16="http://schemas.microsoft.com/office/drawing/2014/main" id="{7BC0DA21-E1E8-1C49-8E73-493F9E280544}"/>
              </a:ext>
            </a:extLst>
          </p:cNvPr>
          <p:cNvPicPr>
            <a:picLocks noChangeAspect="1"/>
          </p:cNvPicPr>
          <p:nvPr/>
        </p:nvPicPr>
        <p:blipFill rotWithShape="1">
          <a:blip r:embed="rId7">
            <a:extLst>
              <a:ext uri="{28A0092B-C50C-407E-A947-70E740481C1C}">
                <a14:useLocalDpi xmlns:a14="http://schemas.microsoft.com/office/drawing/2010/main" val="0"/>
              </a:ext>
            </a:extLst>
          </a:blip>
          <a:srcRect l="20532"/>
          <a:stretch/>
        </p:blipFill>
        <p:spPr>
          <a:xfrm>
            <a:off x="3034848" y="4337969"/>
            <a:ext cx="522277" cy="431808"/>
          </a:xfrm>
          <a:prstGeom prst="rect">
            <a:avLst/>
          </a:prstGeom>
        </p:spPr>
      </p:pic>
      <p:pic>
        <p:nvPicPr>
          <p:cNvPr id="229" name="Picture 228" descr="A picture containing photo, graffiti, decorated, painted&#10;&#10;Description automatically generated">
            <a:extLst>
              <a:ext uri="{FF2B5EF4-FFF2-40B4-BE49-F238E27FC236}">
                <a16:creationId xmlns:a16="http://schemas.microsoft.com/office/drawing/2014/main" id="{728BEEF8-731D-4F4B-8EA5-3C17402D9B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2281" y="5365151"/>
            <a:ext cx="552283" cy="414912"/>
          </a:xfrm>
          <a:prstGeom prst="rect">
            <a:avLst/>
          </a:prstGeom>
        </p:spPr>
      </p:pic>
      <p:pic>
        <p:nvPicPr>
          <p:cNvPr id="231" name="Picture 230">
            <a:extLst>
              <a:ext uri="{FF2B5EF4-FFF2-40B4-BE49-F238E27FC236}">
                <a16:creationId xmlns:a16="http://schemas.microsoft.com/office/drawing/2014/main" id="{894F885F-286A-0E40-99D3-713D3D9E2711}"/>
              </a:ext>
            </a:extLst>
          </p:cNvPr>
          <p:cNvPicPr>
            <a:picLocks noChangeAspect="1"/>
          </p:cNvPicPr>
          <p:nvPr/>
        </p:nvPicPr>
        <p:blipFill rotWithShape="1">
          <a:blip r:embed="rId9">
            <a:extLst>
              <a:ext uri="{28A0092B-C50C-407E-A947-70E740481C1C}">
                <a14:useLocalDpi xmlns:a14="http://schemas.microsoft.com/office/drawing/2010/main" val="0"/>
              </a:ext>
            </a:extLst>
          </a:blip>
          <a:srcRect r="21212"/>
          <a:stretch/>
        </p:blipFill>
        <p:spPr>
          <a:xfrm>
            <a:off x="3030201" y="3360020"/>
            <a:ext cx="519667" cy="431089"/>
          </a:xfrm>
          <a:prstGeom prst="rect">
            <a:avLst/>
          </a:prstGeom>
        </p:spPr>
      </p:pic>
      <p:pic>
        <p:nvPicPr>
          <p:cNvPr id="225" name="Picture 224" descr="A close up of a logo&#10;&#10;Description automatically generated">
            <a:extLst>
              <a:ext uri="{FF2B5EF4-FFF2-40B4-BE49-F238E27FC236}">
                <a16:creationId xmlns:a16="http://schemas.microsoft.com/office/drawing/2014/main" id="{7294012B-686F-B640-8E71-F304A0CB27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85115" y="3369008"/>
            <a:ext cx="381358" cy="450210"/>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900" decel="100000" fill="hold"/>
                                        <p:tgtEl>
                                          <p:spTgt spid="2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19" grpId="0"/>
      <p:bldP spid="20" grpId="0"/>
      <p:bldP spid="21" grpId="0"/>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9925D8F-5DDF-DD40-BEBC-5535116D24E9}" vid="{0B08049B-A2A1-7448-9451-15B8C0DC0034}"/>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Illustration 16x9</Template>
  <TotalTime>8038</TotalTime>
  <Words>737</Words>
  <Application>Microsoft Macintosh PowerPoint</Application>
  <PresentationFormat>Widescreen</PresentationFormat>
  <Paragraphs>65</Paragraphs>
  <Slides>8</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Segoe Print</vt:lpstr>
      <vt:lpstr>Nature Illustration 16x9</vt:lpstr>
      <vt:lpstr>Virtual Adventures for Youth Ministry</vt:lpstr>
      <vt:lpstr>Setting the Stage</vt:lpstr>
      <vt:lpstr>Building Community</vt:lpstr>
      <vt:lpstr>Draw something you like about yourself.</vt:lpstr>
      <vt:lpstr>Frederick, by Leo Lionni</vt:lpstr>
      <vt:lpstr>Discussion</vt:lpstr>
      <vt:lpstr>Activity:  Online Talent Show</vt:lpstr>
      <vt:lpstr>Prayer for Protection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Diane Venzera</dc:creator>
  <cp:lastModifiedBy>Diane Venzera</cp:lastModifiedBy>
  <cp:revision>56</cp:revision>
  <cp:lastPrinted>2020-05-22T14:55:37Z</cp:lastPrinted>
  <dcterms:created xsi:type="dcterms:W3CDTF">2020-05-11T00:03:17Z</dcterms:created>
  <dcterms:modified xsi:type="dcterms:W3CDTF">2020-05-25T17:25:21Z</dcterms:modified>
</cp:coreProperties>
</file>